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4C0692-8B1C-4A5C-9387-443D4CC5B952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A52BE-3F9C-443D-A091-3498B1BA538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AA6BD-6B51-4EBD-97EB-8254E7E42222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D08C1-38B3-4B39-996A-89E15398AC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6EE246-88AF-4EF0-BD30-3CC08E48B6F3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C8332-9ABB-487C-BFC9-02A24FAC86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1CD95F-765E-4312-86F0-2BE305C0147C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0B2FE-3B4C-48A2-85A5-16360D6107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4DD9E1-4DB7-4175-A48C-9220A239825C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3195D-1687-4747-8EAC-D0B6B65654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D403D8-7E22-4E38-8EB1-99C9C5EA8A2D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18D1A-7F1C-49ED-82BF-ECF686540A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2FFCF8-0181-486B-A2F9-B893B96DF652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800FC-C8D7-4095-9218-07DD9CE4AC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ED33D4-EAA7-4DA3-BD1F-E61D4BFB5E52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2E854-AE52-4211-95B7-D3628E0EC2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5A6B76-C5DE-426A-B4DF-28312BAF924E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00F1A-843B-4523-950F-99B89549EC4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2EC630-8A1A-47A1-8488-18EE47D1BC51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EF11F-8572-4AD0-9080-425CB1C1E6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74C978-80BA-4E33-96A7-1ADAD7704037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F8882-A309-4F02-A131-5632BDBFA7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356B369-1767-4235-9463-A00A0C7753EC}" type="datetimeFigureOut">
              <a:rPr lang="cs-CZ"/>
              <a:pPr/>
              <a:t>1.5.2013</a:t>
            </a:fld>
            <a:endParaRPr lang="cs-CZ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A9FF63-B358-4C90-A1DE-969F77FD98AB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 idx="4294967295"/>
          </p:nvPr>
        </p:nvSpPr>
        <p:spPr>
          <a:xfrm>
            <a:off x="611188" y="0"/>
            <a:ext cx="7772400" cy="1470025"/>
          </a:xfrm>
        </p:spPr>
        <p:txBody>
          <a:bodyPr/>
          <a:lstStyle/>
          <a:p>
            <a:r>
              <a:rPr lang="cs-CZ" b="1"/>
              <a:t>Drogy na Boskovicku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8888" y="3429000"/>
            <a:ext cx="6402387" cy="1751013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cs-CZ"/>
              <a:t>David Jeřábek</a:t>
            </a:r>
          </a:p>
          <a:p>
            <a:pPr marL="0" indent="0" algn="ctr">
              <a:buFontTx/>
              <a:buNone/>
            </a:pPr>
            <a:r>
              <a:rPr lang="cs-CZ"/>
              <a:t>Matěj Vavrinec</a:t>
            </a:r>
          </a:p>
          <a:p>
            <a:pPr marL="0" indent="0" algn="ctr">
              <a:buFontTx/>
              <a:buNone/>
            </a:pPr>
            <a:r>
              <a:rPr lang="cs-CZ"/>
              <a:t>a třída sexta</a:t>
            </a:r>
          </a:p>
        </p:txBody>
      </p:sp>
      <p:pic>
        <p:nvPicPr>
          <p:cNvPr id="13316" name="Picture 4" descr="clovek v tisn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005263"/>
            <a:ext cx="2016125" cy="2016125"/>
          </a:xfrm>
          <a:prstGeom prst="rect">
            <a:avLst/>
          </a:prstGeom>
          <a:noFill/>
        </p:spPr>
      </p:pic>
      <p:pic>
        <p:nvPicPr>
          <p:cNvPr id="13317" name="Picture 5" descr="kdo jin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4437063"/>
            <a:ext cx="2952750" cy="1585912"/>
          </a:xfrm>
          <a:prstGeom prst="rect">
            <a:avLst/>
          </a:prstGeom>
          <a:noFill/>
        </p:spPr>
      </p:pic>
      <p:pic>
        <p:nvPicPr>
          <p:cNvPr id="13318" name="Picture 6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1701800"/>
            <a:ext cx="4762500" cy="971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Jak drogu jste v životě zkusili?</a:t>
            </a:r>
          </a:p>
        </p:txBody>
      </p:sp>
      <p:graphicFrame>
        <p:nvGraphicFramePr>
          <p:cNvPr id="14338" name="Zástupný symbol pro obsah 13"/>
          <p:cNvGraphicFramePr>
            <a:graphicFrameLocks noGrp="1"/>
          </p:cNvGraphicFramePr>
          <p:nvPr>
            <p:ph idx="4294967295"/>
          </p:nvPr>
        </p:nvGraphicFramePr>
        <p:xfrm>
          <a:off x="-50800" y="1074738"/>
          <a:ext cx="9066213" cy="5834062"/>
        </p:xfrm>
        <a:graphic>
          <a:graphicData uri="http://schemas.openxmlformats.org/presentationml/2006/ole">
            <p:oleObj spid="_x0000_s14338" name="Graf" r:id="rId3" imgW="9065538" imgH="583437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Jste na něčem závislí?</a:t>
            </a:r>
          </a:p>
        </p:txBody>
      </p:sp>
      <p:graphicFrame>
        <p:nvGraphicFramePr>
          <p:cNvPr id="15362" name="Zástupný symbol pro obsah 5"/>
          <p:cNvGraphicFramePr>
            <a:graphicFrameLocks noGrp="1"/>
          </p:cNvGraphicFramePr>
          <p:nvPr>
            <p:ph idx="4294967295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p:oleObj spid="_x0000_s15362" r:id="rId3" imgW="8327858" imgH="4627265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Víte, kde sehnat lehkou drogu?</a:t>
            </a:r>
          </a:p>
        </p:txBody>
      </p:sp>
      <p:graphicFrame>
        <p:nvGraphicFramePr>
          <p:cNvPr id="16386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395288" y="1557338"/>
          <a:ext cx="8331200" cy="4627562"/>
        </p:xfrm>
        <a:graphic>
          <a:graphicData uri="http://schemas.openxmlformats.org/presentationml/2006/ole">
            <p:oleObj spid="_x0000_s16386" name="Graf" r:id="rId3" imgW="8334443" imgH="462915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cs-CZ" sz="4000"/>
              <a:t>Znáte člověka závislého na tvrdé droze?</a:t>
            </a:r>
          </a:p>
        </p:txBody>
      </p:sp>
      <p:graphicFrame>
        <p:nvGraphicFramePr>
          <p:cNvPr id="17410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-50800" y="1290638"/>
          <a:ext cx="9245600" cy="5762625"/>
        </p:xfrm>
        <a:graphic>
          <a:graphicData uri="http://schemas.openxmlformats.org/presentationml/2006/ole">
            <p:oleObj spid="_x0000_s17410" r:id="rId3" imgW="9242337" imgH="576121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cs-CZ" sz="4000"/>
              <a:t>Myslíte si, že je bezpečnější marihuana nebo alkohol?</a:t>
            </a:r>
          </a:p>
        </p:txBody>
      </p:sp>
      <p:graphicFrame>
        <p:nvGraphicFramePr>
          <p:cNvPr id="18434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-50800" y="1362075"/>
          <a:ext cx="9245600" cy="5546725"/>
        </p:xfrm>
        <a:graphic>
          <a:graphicData uri="http://schemas.openxmlformats.org/presentationml/2006/ole">
            <p:oleObj spid="_x0000_s18434" r:id="rId3" imgW="9242337" imgH="5547841" progId="Excel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Jste pro legalizaci marihuany?</a:t>
            </a:r>
          </a:p>
        </p:txBody>
      </p:sp>
      <p:graphicFrame>
        <p:nvGraphicFramePr>
          <p:cNvPr id="19458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-50800" y="1146175"/>
          <a:ext cx="9245600" cy="5762625"/>
        </p:xfrm>
        <a:graphic>
          <a:graphicData uri="http://schemas.openxmlformats.org/presentationml/2006/ole">
            <p:oleObj spid="_x0000_s19458" r:id="rId3" imgW="9242337" imgH="5761219" progId="Excel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43</Words>
  <Application>Microsoft Office PowerPoint</Application>
  <PresentationFormat>Předvádění na obrazovce (4:3)</PresentationFormat>
  <Paragraphs>10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Arial</vt:lpstr>
      <vt:lpstr>Výchozí návrh</vt:lpstr>
      <vt:lpstr>Graf aplikace Microsoft Excel</vt:lpstr>
      <vt:lpstr>Graf aplikace Microsoft Office Excel</vt:lpstr>
      <vt:lpstr>Drogy na Boskovicku</vt:lpstr>
      <vt:lpstr>Jak drogu jste v životě zkusili?</vt:lpstr>
      <vt:lpstr>Jste na něčem závislí?</vt:lpstr>
      <vt:lpstr>Víte, kde sehnat lehkou drogu?</vt:lpstr>
      <vt:lpstr>Znáte člověka závislého na tvrdé droze?</vt:lpstr>
      <vt:lpstr>Myslíte si, že je bezpečnější marihuana nebo alkohol?</vt:lpstr>
      <vt:lpstr>Jste pro legalizaci marihuany?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Drogová scéna Boskovicka</dc:title>
  <dc:creator>Jeřábek David</dc:creator>
  <cp:lastModifiedBy>Janek</cp:lastModifiedBy>
  <cp:revision>5</cp:revision>
  <dcterms:created xsi:type="dcterms:W3CDTF">2012-06-06T09:59:06Z</dcterms:created>
  <dcterms:modified xsi:type="dcterms:W3CDTF">2013-05-01T13:21:47Z</dcterms:modified>
</cp:coreProperties>
</file>