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5" r:id="rId14"/>
    <p:sldId id="268" r:id="rId15"/>
    <p:sldId id="274" r:id="rId16"/>
    <p:sldId id="269" r:id="rId17"/>
    <p:sldId id="273" r:id="rId18"/>
    <p:sldId id="270" r:id="rId19"/>
    <p:sldId id="272" r:id="rId20"/>
    <p:sldId id="271" r:id="rId21"/>
  </p:sldIdLst>
  <p:sldSz cx="9144000" cy="5715000" type="screen16x10"/>
  <p:notesSz cx="6858000" cy="9144000"/>
  <p:embeddedFontLst>
    <p:embeddedFont>
      <p:font typeface="Libre Baskerville" panose="020B0604020202020204" charset="0"/>
      <p:regular r:id="rId23"/>
      <p:bold r:id="rId24"/>
      <p:italic r:id="rId25"/>
      <p:boldItalic r:id="rId26"/>
    </p:embeddedFont>
    <p:embeddedFont>
      <p:font typeface="Livvic" panose="020B0604020202020204" charset="-18"/>
      <p:regular r:id="rId27"/>
      <p:bold r:id="rId28"/>
      <p:italic r:id="rId29"/>
      <p:boldItalic r:id="rId30"/>
    </p:embeddedFont>
    <p:embeddedFont>
      <p:font typeface="Livvic Light" panose="020B0604020202020204" charset="-18"/>
      <p:regular r:id="rId31"/>
      <p:bold r:id="rId32"/>
      <p:italic r:id="rId33"/>
      <p:boldItalic r:id="rId34"/>
    </p:embeddedFont>
    <p:embeddedFont>
      <p:font typeface="Livvic Medium" panose="020B0604020202020204" charset="-18"/>
      <p:regular r:id="rId35"/>
      <p:italic r:id="rId36"/>
    </p:embeddedFont>
    <p:embeddedFont>
      <p:font typeface="Livvic SemiBold" panose="020B0604020202020204" charset="-18"/>
      <p:regular r:id="rId37"/>
      <p:bold r:id="rId38"/>
      <p:italic r:id="rId39"/>
      <p:boldItalic r:id="rId40"/>
    </p:embeddedFont>
    <p:embeddedFont>
      <p:font typeface="Nunito Light" panose="020B0604020202020204" charset="-18"/>
      <p:regular r:id="rId41"/>
      <p:italic r:id="rId42"/>
    </p:embeddedFont>
    <p:embeddedFont>
      <p:font typeface="Redressed" panose="020B0604020202020204" charset="0"/>
      <p:regular r:id="rId43"/>
    </p:embeddedFont>
    <p:embeddedFont>
      <p:font typeface="Roboto Slab Light" panose="020B060402020202020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R+57WqQs6vERyPW9nxpD9Pqd/t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ak4" initials="" lastIdx="1" clrIdx="0"/>
  <p:cmAuthor id="1" name="Radka Borusíková" initials="RB" lastIdx="1" clrIdx="1">
    <p:extLst>
      <p:ext uri="{19B8F6BF-5375-455C-9EA6-DF929625EA0E}">
        <p15:presenceInfo xmlns:p15="http://schemas.microsoft.com/office/powerpoint/2012/main" userId="S-1-5-21-2122232654-3212778376-3149493695-42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9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6066" y="685800"/>
            <a:ext cx="5486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2" name="Google Shape;542;p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aa04e649fa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aa04e649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4" name="Google Shape;734;p1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8de2ee2367_0_1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g38de2ee2367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8de2ee2367_0_2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g38de2ee2367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8de2ee2367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g38de2ee23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8de2ee2367_0_2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g38de2ee2367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a1e92c7da4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g3a1e92c7da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9" name="Google Shape;489;p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6" name="Google Shape;496;p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2" name="Google Shape;502;p1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85"/>
          <p:cNvSpPr txBox="1">
            <a:spLocks noGrp="1"/>
          </p:cNvSpPr>
          <p:nvPr>
            <p:ph type="subTitle" idx="1"/>
          </p:nvPr>
        </p:nvSpPr>
        <p:spPr>
          <a:xfrm>
            <a:off x="3077650" y="3799111"/>
            <a:ext cx="2988600" cy="64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600">
                <a:latin typeface="Livvic"/>
                <a:ea typeface="Livvic"/>
                <a:cs typeface="Livvic"/>
                <a:sym typeface="Livvic"/>
              </a:defRPr>
            </a:lvl1pPr>
            <a:lvl2pPr lvl="1" algn="ctr">
              <a:lnSpc>
                <a:spcPct val="100000"/>
              </a:lnSpc>
              <a:spcBef>
                <a:spcPts val="1600"/>
              </a:spcBef>
              <a:spcAft>
                <a:spcPts val="0"/>
              </a:spcAft>
              <a:buSzPts val="1400"/>
              <a:buNone/>
              <a:defRPr sz="1600">
                <a:latin typeface="Livvic"/>
                <a:ea typeface="Livvic"/>
                <a:cs typeface="Livvic"/>
                <a:sym typeface="Livvic"/>
              </a:defRPr>
            </a:lvl2pPr>
            <a:lvl3pPr lvl="2" algn="ctr">
              <a:lnSpc>
                <a:spcPct val="100000"/>
              </a:lnSpc>
              <a:spcBef>
                <a:spcPts val="1600"/>
              </a:spcBef>
              <a:spcAft>
                <a:spcPts val="0"/>
              </a:spcAft>
              <a:buSzPts val="1400"/>
              <a:buNone/>
              <a:defRPr sz="1600">
                <a:latin typeface="Livvic"/>
                <a:ea typeface="Livvic"/>
                <a:cs typeface="Livvic"/>
                <a:sym typeface="Livvic"/>
              </a:defRPr>
            </a:lvl3pPr>
            <a:lvl4pPr lvl="3" algn="ctr">
              <a:lnSpc>
                <a:spcPct val="100000"/>
              </a:lnSpc>
              <a:spcBef>
                <a:spcPts val="1600"/>
              </a:spcBef>
              <a:spcAft>
                <a:spcPts val="0"/>
              </a:spcAft>
              <a:buSzPts val="1400"/>
              <a:buNone/>
              <a:defRPr sz="1600">
                <a:latin typeface="Livvic"/>
                <a:ea typeface="Livvic"/>
                <a:cs typeface="Livvic"/>
                <a:sym typeface="Livvic"/>
              </a:defRPr>
            </a:lvl4pPr>
            <a:lvl5pPr lvl="4" algn="ctr">
              <a:lnSpc>
                <a:spcPct val="100000"/>
              </a:lnSpc>
              <a:spcBef>
                <a:spcPts val="1600"/>
              </a:spcBef>
              <a:spcAft>
                <a:spcPts val="0"/>
              </a:spcAft>
              <a:buSzPts val="1400"/>
              <a:buNone/>
              <a:defRPr sz="1600">
                <a:latin typeface="Livvic"/>
                <a:ea typeface="Livvic"/>
                <a:cs typeface="Livvic"/>
                <a:sym typeface="Livvic"/>
              </a:defRPr>
            </a:lvl5pPr>
            <a:lvl6pPr lvl="5" algn="ctr">
              <a:lnSpc>
                <a:spcPct val="100000"/>
              </a:lnSpc>
              <a:spcBef>
                <a:spcPts val="1600"/>
              </a:spcBef>
              <a:spcAft>
                <a:spcPts val="0"/>
              </a:spcAft>
              <a:buSzPts val="1400"/>
              <a:buNone/>
              <a:defRPr sz="1600">
                <a:latin typeface="Livvic"/>
                <a:ea typeface="Livvic"/>
                <a:cs typeface="Livvic"/>
                <a:sym typeface="Livvic"/>
              </a:defRPr>
            </a:lvl6pPr>
            <a:lvl7pPr lvl="6" algn="ctr">
              <a:lnSpc>
                <a:spcPct val="100000"/>
              </a:lnSpc>
              <a:spcBef>
                <a:spcPts val="1600"/>
              </a:spcBef>
              <a:spcAft>
                <a:spcPts val="0"/>
              </a:spcAft>
              <a:buSzPts val="1400"/>
              <a:buNone/>
              <a:defRPr sz="1600">
                <a:latin typeface="Livvic"/>
                <a:ea typeface="Livvic"/>
                <a:cs typeface="Livvic"/>
                <a:sym typeface="Livvic"/>
              </a:defRPr>
            </a:lvl7pPr>
            <a:lvl8pPr lvl="7" algn="ctr">
              <a:lnSpc>
                <a:spcPct val="100000"/>
              </a:lnSpc>
              <a:spcBef>
                <a:spcPts val="1600"/>
              </a:spcBef>
              <a:spcAft>
                <a:spcPts val="0"/>
              </a:spcAft>
              <a:buSzPts val="1400"/>
              <a:buNone/>
              <a:defRPr sz="1600">
                <a:latin typeface="Livvic"/>
                <a:ea typeface="Livvic"/>
                <a:cs typeface="Livvic"/>
                <a:sym typeface="Livvic"/>
              </a:defRPr>
            </a:lvl8pPr>
            <a:lvl9pPr lvl="8" algn="ctr">
              <a:lnSpc>
                <a:spcPct val="100000"/>
              </a:lnSpc>
              <a:spcBef>
                <a:spcPts val="1600"/>
              </a:spcBef>
              <a:spcAft>
                <a:spcPts val="1600"/>
              </a:spcAft>
              <a:buSzPts val="1400"/>
              <a:buNone/>
              <a:defRPr sz="1600">
                <a:latin typeface="Livvic"/>
                <a:ea typeface="Livvic"/>
                <a:cs typeface="Livvic"/>
                <a:sym typeface="Livvic"/>
              </a:defRPr>
            </a:lvl9pPr>
          </a:lstStyle>
          <a:p>
            <a:endParaRPr/>
          </a:p>
        </p:txBody>
      </p:sp>
      <p:sp>
        <p:nvSpPr>
          <p:cNvPr id="10" name="Google Shape;10;p85"/>
          <p:cNvSpPr txBox="1">
            <a:spLocks noGrp="1"/>
          </p:cNvSpPr>
          <p:nvPr>
            <p:ph type="ctrTitle"/>
          </p:nvPr>
        </p:nvSpPr>
        <p:spPr>
          <a:xfrm>
            <a:off x="1923750" y="1090667"/>
            <a:ext cx="5296500" cy="2463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000"/>
              <a:buNone/>
              <a:defRPr sz="6000" b="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CUSTOM_13">
    <p:spTree>
      <p:nvGrpSpPr>
        <p:cNvPr id="1" name="Shape 53"/>
        <p:cNvGrpSpPr/>
        <p:nvPr/>
      </p:nvGrpSpPr>
      <p:grpSpPr>
        <a:xfrm>
          <a:off x="0" y="0"/>
          <a:ext cx="0" cy="0"/>
          <a:chOff x="0" y="0"/>
          <a:chExt cx="0" cy="0"/>
        </a:xfrm>
      </p:grpSpPr>
      <p:sp>
        <p:nvSpPr>
          <p:cNvPr id="54" name="Google Shape;54;p93"/>
          <p:cNvSpPr txBox="1">
            <a:spLocks noGrp="1"/>
          </p:cNvSpPr>
          <p:nvPr>
            <p:ph type="subTitle" idx="1"/>
          </p:nvPr>
        </p:nvSpPr>
        <p:spPr>
          <a:xfrm>
            <a:off x="1852875" y="3790173"/>
            <a:ext cx="2559000" cy="1103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55" name="Google Shape;55;p93"/>
          <p:cNvSpPr txBox="1">
            <a:spLocks noGrp="1"/>
          </p:cNvSpPr>
          <p:nvPr>
            <p:ph type="ctrTitle"/>
          </p:nvPr>
        </p:nvSpPr>
        <p:spPr>
          <a:xfrm>
            <a:off x="1935550" y="399389"/>
            <a:ext cx="5273100" cy="107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6" name="Google Shape;56;p93"/>
          <p:cNvSpPr txBox="1">
            <a:spLocks noGrp="1"/>
          </p:cNvSpPr>
          <p:nvPr>
            <p:ph type="subTitle" idx="2"/>
          </p:nvPr>
        </p:nvSpPr>
        <p:spPr>
          <a:xfrm>
            <a:off x="2373375" y="3370833"/>
            <a:ext cx="1518000" cy="419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000">
                <a:latin typeface="Redressed"/>
                <a:ea typeface="Redressed"/>
                <a:cs typeface="Redressed"/>
                <a:sym typeface="Redressed"/>
              </a:defRPr>
            </a:lvl1pPr>
            <a:lvl2pPr lvl="1" algn="ctr">
              <a:lnSpc>
                <a:spcPct val="100000"/>
              </a:lnSpc>
              <a:spcBef>
                <a:spcPts val="0"/>
              </a:spcBef>
              <a:spcAft>
                <a:spcPts val="0"/>
              </a:spcAft>
              <a:buSzPts val="1400"/>
              <a:buNone/>
              <a:defRPr sz="2000">
                <a:latin typeface="Redressed"/>
                <a:ea typeface="Redressed"/>
                <a:cs typeface="Redressed"/>
                <a:sym typeface="Redressed"/>
              </a:defRPr>
            </a:lvl2pPr>
            <a:lvl3pPr lvl="2" algn="ctr">
              <a:lnSpc>
                <a:spcPct val="100000"/>
              </a:lnSpc>
              <a:spcBef>
                <a:spcPts val="0"/>
              </a:spcBef>
              <a:spcAft>
                <a:spcPts val="0"/>
              </a:spcAft>
              <a:buSzPts val="1400"/>
              <a:buNone/>
              <a:defRPr sz="2000">
                <a:latin typeface="Redressed"/>
                <a:ea typeface="Redressed"/>
                <a:cs typeface="Redressed"/>
                <a:sym typeface="Redressed"/>
              </a:defRPr>
            </a:lvl3pPr>
            <a:lvl4pPr lvl="3" algn="ctr">
              <a:lnSpc>
                <a:spcPct val="100000"/>
              </a:lnSpc>
              <a:spcBef>
                <a:spcPts val="0"/>
              </a:spcBef>
              <a:spcAft>
                <a:spcPts val="0"/>
              </a:spcAft>
              <a:buSzPts val="1400"/>
              <a:buNone/>
              <a:defRPr sz="2000">
                <a:latin typeface="Redressed"/>
                <a:ea typeface="Redressed"/>
                <a:cs typeface="Redressed"/>
                <a:sym typeface="Redressed"/>
              </a:defRPr>
            </a:lvl4pPr>
            <a:lvl5pPr lvl="4" algn="ctr">
              <a:lnSpc>
                <a:spcPct val="100000"/>
              </a:lnSpc>
              <a:spcBef>
                <a:spcPts val="0"/>
              </a:spcBef>
              <a:spcAft>
                <a:spcPts val="0"/>
              </a:spcAft>
              <a:buSzPts val="1400"/>
              <a:buNone/>
              <a:defRPr sz="2000">
                <a:latin typeface="Redressed"/>
                <a:ea typeface="Redressed"/>
                <a:cs typeface="Redressed"/>
                <a:sym typeface="Redressed"/>
              </a:defRPr>
            </a:lvl5pPr>
            <a:lvl6pPr lvl="5" algn="ctr">
              <a:lnSpc>
                <a:spcPct val="100000"/>
              </a:lnSpc>
              <a:spcBef>
                <a:spcPts val="0"/>
              </a:spcBef>
              <a:spcAft>
                <a:spcPts val="0"/>
              </a:spcAft>
              <a:buSzPts val="1400"/>
              <a:buNone/>
              <a:defRPr sz="2000">
                <a:latin typeface="Redressed"/>
                <a:ea typeface="Redressed"/>
                <a:cs typeface="Redressed"/>
                <a:sym typeface="Redressed"/>
              </a:defRPr>
            </a:lvl6pPr>
            <a:lvl7pPr lvl="6" algn="ctr">
              <a:lnSpc>
                <a:spcPct val="100000"/>
              </a:lnSpc>
              <a:spcBef>
                <a:spcPts val="0"/>
              </a:spcBef>
              <a:spcAft>
                <a:spcPts val="0"/>
              </a:spcAft>
              <a:buSzPts val="1400"/>
              <a:buNone/>
              <a:defRPr sz="2000">
                <a:latin typeface="Redressed"/>
                <a:ea typeface="Redressed"/>
                <a:cs typeface="Redressed"/>
                <a:sym typeface="Redressed"/>
              </a:defRPr>
            </a:lvl7pPr>
            <a:lvl8pPr lvl="7" algn="ctr">
              <a:lnSpc>
                <a:spcPct val="100000"/>
              </a:lnSpc>
              <a:spcBef>
                <a:spcPts val="0"/>
              </a:spcBef>
              <a:spcAft>
                <a:spcPts val="0"/>
              </a:spcAft>
              <a:buSzPts val="1400"/>
              <a:buNone/>
              <a:defRPr sz="2000">
                <a:latin typeface="Redressed"/>
                <a:ea typeface="Redressed"/>
                <a:cs typeface="Redressed"/>
                <a:sym typeface="Redressed"/>
              </a:defRPr>
            </a:lvl8pPr>
            <a:lvl9pPr lvl="8" algn="ctr">
              <a:lnSpc>
                <a:spcPct val="100000"/>
              </a:lnSpc>
              <a:spcBef>
                <a:spcPts val="0"/>
              </a:spcBef>
              <a:spcAft>
                <a:spcPts val="0"/>
              </a:spcAft>
              <a:buSzPts val="1400"/>
              <a:buNone/>
              <a:defRPr sz="2000">
                <a:latin typeface="Redressed"/>
                <a:ea typeface="Redressed"/>
                <a:cs typeface="Redressed"/>
                <a:sym typeface="Redressed"/>
              </a:defRPr>
            </a:lvl9pPr>
          </a:lstStyle>
          <a:p>
            <a:endParaRPr/>
          </a:p>
        </p:txBody>
      </p:sp>
      <p:sp>
        <p:nvSpPr>
          <p:cNvPr id="57" name="Google Shape;57;p93"/>
          <p:cNvSpPr txBox="1">
            <a:spLocks noGrp="1"/>
          </p:cNvSpPr>
          <p:nvPr>
            <p:ph type="subTitle" idx="3"/>
          </p:nvPr>
        </p:nvSpPr>
        <p:spPr>
          <a:xfrm>
            <a:off x="5254575" y="3370833"/>
            <a:ext cx="1514100" cy="419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000">
                <a:latin typeface="Redressed"/>
                <a:ea typeface="Redressed"/>
                <a:cs typeface="Redressed"/>
                <a:sym typeface="Redressed"/>
              </a:defRPr>
            </a:lvl1pPr>
            <a:lvl2pPr lvl="1" algn="ctr">
              <a:lnSpc>
                <a:spcPct val="100000"/>
              </a:lnSpc>
              <a:spcBef>
                <a:spcPts val="0"/>
              </a:spcBef>
              <a:spcAft>
                <a:spcPts val="0"/>
              </a:spcAft>
              <a:buSzPts val="1400"/>
              <a:buNone/>
              <a:defRPr sz="2000">
                <a:latin typeface="Redressed"/>
                <a:ea typeface="Redressed"/>
                <a:cs typeface="Redressed"/>
                <a:sym typeface="Redressed"/>
              </a:defRPr>
            </a:lvl2pPr>
            <a:lvl3pPr lvl="2" algn="ctr">
              <a:lnSpc>
                <a:spcPct val="100000"/>
              </a:lnSpc>
              <a:spcBef>
                <a:spcPts val="0"/>
              </a:spcBef>
              <a:spcAft>
                <a:spcPts val="0"/>
              </a:spcAft>
              <a:buSzPts val="1400"/>
              <a:buNone/>
              <a:defRPr sz="2000">
                <a:latin typeface="Redressed"/>
                <a:ea typeface="Redressed"/>
                <a:cs typeface="Redressed"/>
                <a:sym typeface="Redressed"/>
              </a:defRPr>
            </a:lvl3pPr>
            <a:lvl4pPr lvl="3" algn="ctr">
              <a:lnSpc>
                <a:spcPct val="100000"/>
              </a:lnSpc>
              <a:spcBef>
                <a:spcPts val="0"/>
              </a:spcBef>
              <a:spcAft>
                <a:spcPts val="0"/>
              </a:spcAft>
              <a:buSzPts val="1400"/>
              <a:buNone/>
              <a:defRPr sz="2000">
                <a:latin typeface="Redressed"/>
                <a:ea typeface="Redressed"/>
                <a:cs typeface="Redressed"/>
                <a:sym typeface="Redressed"/>
              </a:defRPr>
            </a:lvl4pPr>
            <a:lvl5pPr lvl="4" algn="ctr">
              <a:lnSpc>
                <a:spcPct val="100000"/>
              </a:lnSpc>
              <a:spcBef>
                <a:spcPts val="0"/>
              </a:spcBef>
              <a:spcAft>
                <a:spcPts val="0"/>
              </a:spcAft>
              <a:buSzPts val="1400"/>
              <a:buNone/>
              <a:defRPr sz="2000">
                <a:latin typeface="Redressed"/>
                <a:ea typeface="Redressed"/>
                <a:cs typeface="Redressed"/>
                <a:sym typeface="Redressed"/>
              </a:defRPr>
            </a:lvl5pPr>
            <a:lvl6pPr lvl="5" algn="ctr">
              <a:lnSpc>
                <a:spcPct val="100000"/>
              </a:lnSpc>
              <a:spcBef>
                <a:spcPts val="0"/>
              </a:spcBef>
              <a:spcAft>
                <a:spcPts val="0"/>
              </a:spcAft>
              <a:buSzPts val="1400"/>
              <a:buNone/>
              <a:defRPr sz="2000">
                <a:latin typeface="Redressed"/>
                <a:ea typeface="Redressed"/>
                <a:cs typeface="Redressed"/>
                <a:sym typeface="Redressed"/>
              </a:defRPr>
            </a:lvl6pPr>
            <a:lvl7pPr lvl="6" algn="ctr">
              <a:lnSpc>
                <a:spcPct val="100000"/>
              </a:lnSpc>
              <a:spcBef>
                <a:spcPts val="0"/>
              </a:spcBef>
              <a:spcAft>
                <a:spcPts val="0"/>
              </a:spcAft>
              <a:buSzPts val="1400"/>
              <a:buNone/>
              <a:defRPr sz="2000">
                <a:latin typeface="Redressed"/>
                <a:ea typeface="Redressed"/>
                <a:cs typeface="Redressed"/>
                <a:sym typeface="Redressed"/>
              </a:defRPr>
            </a:lvl7pPr>
            <a:lvl8pPr lvl="7" algn="ctr">
              <a:lnSpc>
                <a:spcPct val="100000"/>
              </a:lnSpc>
              <a:spcBef>
                <a:spcPts val="0"/>
              </a:spcBef>
              <a:spcAft>
                <a:spcPts val="0"/>
              </a:spcAft>
              <a:buSzPts val="1400"/>
              <a:buNone/>
              <a:defRPr sz="2000">
                <a:latin typeface="Redressed"/>
                <a:ea typeface="Redressed"/>
                <a:cs typeface="Redressed"/>
                <a:sym typeface="Redressed"/>
              </a:defRPr>
            </a:lvl8pPr>
            <a:lvl9pPr lvl="8" algn="ctr">
              <a:lnSpc>
                <a:spcPct val="100000"/>
              </a:lnSpc>
              <a:spcBef>
                <a:spcPts val="0"/>
              </a:spcBef>
              <a:spcAft>
                <a:spcPts val="0"/>
              </a:spcAft>
              <a:buSzPts val="1400"/>
              <a:buNone/>
              <a:defRPr sz="2000">
                <a:latin typeface="Redressed"/>
                <a:ea typeface="Redressed"/>
                <a:cs typeface="Redressed"/>
                <a:sym typeface="Redressed"/>
              </a:defRPr>
            </a:lvl9pPr>
          </a:lstStyle>
          <a:p>
            <a:endParaRPr/>
          </a:p>
        </p:txBody>
      </p:sp>
      <p:sp>
        <p:nvSpPr>
          <p:cNvPr id="58" name="Google Shape;58;p93"/>
          <p:cNvSpPr txBox="1">
            <a:spLocks noGrp="1"/>
          </p:cNvSpPr>
          <p:nvPr>
            <p:ph type="subTitle" idx="4"/>
          </p:nvPr>
        </p:nvSpPr>
        <p:spPr>
          <a:xfrm>
            <a:off x="4732125" y="3790171"/>
            <a:ext cx="2559000" cy="1103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3">
  <p:cSld name="CUSTOM_3_1">
    <p:spTree>
      <p:nvGrpSpPr>
        <p:cNvPr id="1" name="Shape 59"/>
        <p:cNvGrpSpPr/>
        <p:nvPr/>
      </p:nvGrpSpPr>
      <p:grpSpPr>
        <a:xfrm>
          <a:off x="0" y="0"/>
          <a:ext cx="0" cy="0"/>
          <a:chOff x="0" y="0"/>
          <a:chExt cx="0" cy="0"/>
        </a:xfrm>
      </p:grpSpPr>
      <p:sp>
        <p:nvSpPr>
          <p:cNvPr id="60" name="Google Shape;60;p94"/>
          <p:cNvSpPr txBox="1">
            <a:spLocks noGrp="1"/>
          </p:cNvSpPr>
          <p:nvPr>
            <p:ph type="ctrTitle"/>
          </p:nvPr>
        </p:nvSpPr>
        <p:spPr>
          <a:xfrm>
            <a:off x="1637060" y="1831889"/>
            <a:ext cx="1671000" cy="450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None/>
              <a:defRPr sz="2000" b="0"/>
            </a:lvl1pPr>
            <a:lvl2pPr lvl="1" algn="ctr">
              <a:lnSpc>
                <a:spcPct val="100000"/>
              </a:lnSpc>
              <a:spcBef>
                <a:spcPts val="0"/>
              </a:spcBef>
              <a:spcAft>
                <a:spcPts val="0"/>
              </a:spcAft>
              <a:buSzPts val="2000"/>
              <a:buNone/>
              <a:defRPr sz="2000" b="0"/>
            </a:lvl2pPr>
            <a:lvl3pPr lvl="2" algn="ctr">
              <a:lnSpc>
                <a:spcPct val="100000"/>
              </a:lnSpc>
              <a:spcBef>
                <a:spcPts val="0"/>
              </a:spcBef>
              <a:spcAft>
                <a:spcPts val="0"/>
              </a:spcAft>
              <a:buSzPts val="2000"/>
              <a:buNone/>
              <a:defRPr sz="2000" b="0"/>
            </a:lvl3pPr>
            <a:lvl4pPr lvl="3" algn="ctr">
              <a:lnSpc>
                <a:spcPct val="100000"/>
              </a:lnSpc>
              <a:spcBef>
                <a:spcPts val="0"/>
              </a:spcBef>
              <a:spcAft>
                <a:spcPts val="0"/>
              </a:spcAft>
              <a:buSzPts val="2000"/>
              <a:buNone/>
              <a:defRPr sz="2000" b="0"/>
            </a:lvl4pPr>
            <a:lvl5pPr lvl="4" algn="ctr">
              <a:lnSpc>
                <a:spcPct val="100000"/>
              </a:lnSpc>
              <a:spcBef>
                <a:spcPts val="0"/>
              </a:spcBef>
              <a:spcAft>
                <a:spcPts val="0"/>
              </a:spcAft>
              <a:buSzPts val="2000"/>
              <a:buNone/>
              <a:defRPr sz="2000" b="0"/>
            </a:lvl5pPr>
            <a:lvl6pPr lvl="5" algn="ctr">
              <a:lnSpc>
                <a:spcPct val="100000"/>
              </a:lnSpc>
              <a:spcBef>
                <a:spcPts val="0"/>
              </a:spcBef>
              <a:spcAft>
                <a:spcPts val="0"/>
              </a:spcAft>
              <a:buSzPts val="2000"/>
              <a:buNone/>
              <a:defRPr sz="2000" b="0"/>
            </a:lvl6pPr>
            <a:lvl7pPr lvl="6" algn="ctr">
              <a:lnSpc>
                <a:spcPct val="100000"/>
              </a:lnSpc>
              <a:spcBef>
                <a:spcPts val="0"/>
              </a:spcBef>
              <a:spcAft>
                <a:spcPts val="0"/>
              </a:spcAft>
              <a:buSzPts val="2000"/>
              <a:buNone/>
              <a:defRPr sz="2000" b="0"/>
            </a:lvl7pPr>
            <a:lvl8pPr lvl="7" algn="ctr">
              <a:lnSpc>
                <a:spcPct val="100000"/>
              </a:lnSpc>
              <a:spcBef>
                <a:spcPts val="0"/>
              </a:spcBef>
              <a:spcAft>
                <a:spcPts val="0"/>
              </a:spcAft>
              <a:buSzPts val="2000"/>
              <a:buNone/>
              <a:defRPr sz="2000" b="0"/>
            </a:lvl8pPr>
            <a:lvl9pPr lvl="8" algn="ctr">
              <a:lnSpc>
                <a:spcPct val="100000"/>
              </a:lnSpc>
              <a:spcBef>
                <a:spcPts val="0"/>
              </a:spcBef>
              <a:spcAft>
                <a:spcPts val="0"/>
              </a:spcAft>
              <a:buSzPts val="2000"/>
              <a:buNone/>
              <a:defRPr sz="2000" b="0"/>
            </a:lvl9pPr>
          </a:lstStyle>
          <a:p>
            <a:endParaRPr/>
          </a:p>
        </p:txBody>
      </p:sp>
      <p:sp>
        <p:nvSpPr>
          <p:cNvPr id="61" name="Google Shape;61;p94"/>
          <p:cNvSpPr txBox="1">
            <a:spLocks noGrp="1"/>
          </p:cNvSpPr>
          <p:nvPr>
            <p:ph type="subTitle" idx="1"/>
          </p:nvPr>
        </p:nvSpPr>
        <p:spPr>
          <a:xfrm>
            <a:off x="1621010" y="2282611"/>
            <a:ext cx="1703100" cy="1072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62" name="Google Shape;62;p94"/>
          <p:cNvSpPr txBox="1">
            <a:spLocks noGrp="1"/>
          </p:cNvSpPr>
          <p:nvPr>
            <p:ph type="ctrTitle" idx="2"/>
          </p:nvPr>
        </p:nvSpPr>
        <p:spPr>
          <a:xfrm>
            <a:off x="1935550" y="399389"/>
            <a:ext cx="5273100" cy="107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3" name="Google Shape;63;p94"/>
          <p:cNvSpPr txBox="1">
            <a:spLocks noGrp="1"/>
          </p:cNvSpPr>
          <p:nvPr>
            <p:ph type="ctrTitle" idx="3"/>
          </p:nvPr>
        </p:nvSpPr>
        <p:spPr>
          <a:xfrm>
            <a:off x="3736500" y="3288764"/>
            <a:ext cx="1671000" cy="450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None/>
              <a:defRPr sz="2000" b="0"/>
            </a:lvl1pPr>
            <a:lvl2pPr lvl="1" algn="ctr">
              <a:lnSpc>
                <a:spcPct val="100000"/>
              </a:lnSpc>
              <a:spcBef>
                <a:spcPts val="0"/>
              </a:spcBef>
              <a:spcAft>
                <a:spcPts val="0"/>
              </a:spcAft>
              <a:buSzPts val="2000"/>
              <a:buNone/>
              <a:defRPr sz="2000" b="0"/>
            </a:lvl2pPr>
            <a:lvl3pPr lvl="2" algn="ctr">
              <a:lnSpc>
                <a:spcPct val="100000"/>
              </a:lnSpc>
              <a:spcBef>
                <a:spcPts val="0"/>
              </a:spcBef>
              <a:spcAft>
                <a:spcPts val="0"/>
              </a:spcAft>
              <a:buSzPts val="2000"/>
              <a:buNone/>
              <a:defRPr sz="2000" b="0"/>
            </a:lvl3pPr>
            <a:lvl4pPr lvl="3" algn="ctr">
              <a:lnSpc>
                <a:spcPct val="100000"/>
              </a:lnSpc>
              <a:spcBef>
                <a:spcPts val="0"/>
              </a:spcBef>
              <a:spcAft>
                <a:spcPts val="0"/>
              </a:spcAft>
              <a:buSzPts val="2000"/>
              <a:buNone/>
              <a:defRPr sz="2000" b="0"/>
            </a:lvl4pPr>
            <a:lvl5pPr lvl="4" algn="ctr">
              <a:lnSpc>
                <a:spcPct val="100000"/>
              </a:lnSpc>
              <a:spcBef>
                <a:spcPts val="0"/>
              </a:spcBef>
              <a:spcAft>
                <a:spcPts val="0"/>
              </a:spcAft>
              <a:buSzPts val="2000"/>
              <a:buNone/>
              <a:defRPr sz="2000" b="0"/>
            </a:lvl5pPr>
            <a:lvl6pPr lvl="5" algn="ctr">
              <a:lnSpc>
                <a:spcPct val="100000"/>
              </a:lnSpc>
              <a:spcBef>
                <a:spcPts val="0"/>
              </a:spcBef>
              <a:spcAft>
                <a:spcPts val="0"/>
              </a:spcAft>
              <a:buSzPts val="2000"/>
              <a:buNone/>
              <a:defRPr sz="2000" b="0"/>
            </a:lvl6pPr>
            <a:lvl7pPr lvl="6" algn="ctr">
              <a:lnSpc>
                <a:spcPct val="100000"/>
              </a:lnSpc>
              <a:spcBef>
                <a:spcPts val="0"/>
              </a:spcBef>
              <a:spcAft>
                <a:spcPts val="0"/>
              </a:spcAft>
              <a:buSzPts val="2000"/>
              <a:buNone/>
              <a:defRPr sz="2000" b="0"/>
            </a:lvl7pPr>
            <a:lvl8pPr lvl="7" algn="ctr">
              <a:lnSpc>
                <a:spcPct val="100000"/>
              </a:lnSpc>
              <a:spcBef>
                <a:spcPts val="0"/>
              </a:spcBef>
              <a:spcAft>
                <a:spcPts val="0"/>
              </a:spcAft>
              <a:buSzPts val="2000"/>
              <a:buNone/>
              <a:defRPr sz="2000" b="0"/>
            </a:lvl8pPr>
            <a:lvl9pPr lvl="8" algn="ctr">
              <a:lnSpc>
                <a:spcPct val="100000"/>
              </a:lnSpc>
              <a:spcBef>
                <a:spcPts val="0"/>
              </a:spcBef>
              <a:spcAft>
                <a:spcPts val="0"/>
              </a:spcAft>
              <a:buSzPts val="2000"/>
              <a:buNone/>
              <a:defRPr sz="2000" b="0"/>
            </a:lvl9pPr>
          </a:lstStyle>
          <a:p>
            <a:endParaRPr/>
          </a:p>
        </p:txBody>
      </p:sp>
      <p:sp>
        <p:nvSpPr>
          <p:cNvPr id="64" name="Google Shape;64;p94"/>
          <p:cNvSpPr txBox="1">
            <a:spLocks noGrp="1"/>
          </p:cNvSpPr>
          <p:nvPr>
            <p:ph type="subTitle" idx="4"/>
          </p:nvPr>
        </p:nvSpPr>
        <p:spPr>
          <a:xfrm>
            <a:off x="3720450" y="3739487"/>
            <a:ext cx="1703100" cy="1072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65" name="Google Shape;65;p94"/>
          <p:cNvSpPr txBox="1">
            <a:spLocks noGrp="1"/>
          </p:cNvSpPr>
          <p:nvPr>
            <p:ph type="ctrTitle" idx="5"/>
          </p:nvPr>
        </p:nvSpPr>
        <p:spPr>
          <a:xfrm>
            <a:off x="5834740" y="1831917"/>
            <a:ext cx="1673400" cy="450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000"/>
              <a:buNone/>
              <a:defRPr sz="2000" b="0"/>
            </a:lvl1pPr>
            <a:lvl2pPr lvl="1" algn="ctr">
              <a:lnSpc>
                <a:spcPct val="100000"/>
              </a:lnSpc>
              <a:spcBef>
                <a:spcPts val="0"/>
              </a:spcBef>
              <a:spcAft>
                <a:spcPts val="0"/>
              </a:spcAft>
              <a:buSzPts val="2000"/>
              <a:buNone/>
              <a:defRPr sz="2000" b="0"/>
            </a:lvl2pPr>
            <a:lvl3pPr lvl="2" algn="ctr">
              <a:lnSpc>
                <a:spcPct val="100000"/>
              </a:lnSpc>
              <a:spcBef>
                <a:spcPts val="0"/>
              </a:spcBef>
              <a:spcAft>
                <a:spcPts val="0"/>
              </a:spcAft>
              <a:buSzPts val="2000"/>
              <a:buNone/>
              <a:defRPr sz="2000" b="0"/>
            </a:lvl3pPr>
            <a:lvl4pPr lvl="3" algn="ctr">
              <a:lnSpc>
                <a:spcPct val="100000"/>
              </a:lnSpc>
              <a:spcBef>
                <a:spcPts val="0"/>
              </a:spcBef>
              <a:spcAft>
                <a:spcPts val="0"/>
              </a:spcAft>
              <a:buSzPts val="2000"/>
              <a:buNone/>
              <a:defRPr sz="2000" b="0"/>
            </a:lvl4pPr>
            <a:lvl5pPr lvl="4" algn="ctr">
              <a:lnSpc>
                <a:spcPct val="100000"/>
              </a:lnSpc>
              <a:spcBef>
                <a:spcPts val="0"/>
              </a:spcBef>
              <a:spcAft>
                <a:spcPts val="0"/>
              </a:spcAft>
              <a:buSzPts val="2000"/>
              <a:buNone/>
              <a:defRPr sz="2000" b="0"/>
            </a:lvl5pPr>
            <a:lvl6pPr lvl="5" algn="ctr">
              <a:lnSpc>
                <a:spcPct val="100000"/>
              </a:lnSpc>
              <a:spcBef>
                <a:spcPts val="0"/>
              </a:spcBef>
              <a:spcAft>
                <a:spcPts val="0"/>
              </a:spcAft>
              <a:buSzPts val="2000"/>
              <a:buNone/>
              <a:defRPr sz="2000" b="0"/>
            </a:lvl6pPr>
            <a:lvl7pPr lvl="6" algn="ctr">
              <a:lnSpc>
                <a:spcPct val="100000"/>
              </a:lnSpc>
              <a:spcBef>
                <a:spcPts val="0"/>
              </a:spcBef>
              <a:spcAft>
                <a:spcPts val="0"/>
              </a:spcAft>
              <a:buSzPts val="2000"/>
              <a:buNone/>
              <a:defRPr sz="2000" b="0"/>
            </a:lvl7pPr>
            <a:lvl8pPr lvl="7" algn="ctr">
              <a:lnSpc>
                <a:spcPct val="100000"/>
              </a:lnSpc>
              <a:spcBef>
                <a:spcPts val="0"/>
              </a:spcBef>
              <a:spcAft>
                <a:spcPts val="0"/>
              </a:spcAft>
              <a:buSzPts val="2000"/>
              <a:buNone/>
              <a:defRPr sz="2000" b="0"/>
            </a:lvl8pPr>
            <a:lvl9pPr lvl="8" algn="ctr">
              <a:lnSpc>
                <a:spcPct val="100000"/>
              </a:lnSpc>
              <a:spcBef>
                <a:spcPts val="0"/>
              </a:spcBef>
              <a:spcAft>
                <a:spcPts val="0"/>
              </a:spcAft>
              <a:buSzPts val="2000"/>
              <a:buNone/>
              <a:defRPr sz="2000" b="0"/>
            </a:lvl9pPr>
          </a:lstStyle>
          <a:p>
            <a:endParaRPr/>
          </a:p>
        </p:txBody>
      </p:sp>
      <p:sp>
        <p:nvSpPr>
          <p:cNvPr id="66" name="Google Shape;66;p94"/>
          <p:cNvSpPr txBox="1">
            <a:spLocks noGrp="1"/>
          </p:cNvSpPr>
          <p:nvPr>
            <p:ph type="subTitle" idx="6"/>
          </p:nvPr>
        </p:nvSpPr>
        <p:spPr>
          <a:xfrm>
            <a:off x="5819888" y="2282598"/>
            <a:ext cx="1703100" cy="1072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1">
    <p:spTree>
      <p:nvGrpSpPr>
        <p:cNvPr id="1" name="Shape 67"/>
        <p:cNvGrpSpPr/>
        <p:nvPr/>
      </p:nvGrpSpPr>
      <p:grpSpPr>
        <a:xfrm>
          <a:off x="0" y="0"/>
          <a:ext cx="0" cy="0"/>
          <a:chOff x="0" y="0"/>
          <a:chExt cx="0" cy="0"/>
        </a:xfrm>
      </p:grpSpPr>
      <p:sp>
        <p:nvSpPr>
          <p:cNvPr id="68" name="Google Shape;68;p95"/>
          <p:cNvSpPr txBox="1">
            <a:spLocks noGrp="1"/>
          </p:cNvSpPr>
          <p:nvPr>
            <p:ph type="ctrTitle"/>
          </p:nvPr>
        </p:nvSpPr>
        <p:spPr>
          <a:xfrm>
            <a:off x="2954115" y="2907226"/>
            <a:ext cx="1225800" cy="25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4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69" name="Google Shape;69;p95"/>
          <p:cNvSpPr txBox="1">
            <a:spLocks noGrp="1"/>
          </p:cNvSpPr>
          <p:nvPr>
            <p:ph type="subTitle" idx="1"/>
          </p:nvPr>
        </p:nvSpPr>
        <p:spPr>
          <a:xfrm>
            <a:off x="2617365" y="3096802"/>
            <a:ext cx="1899300" cy="64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70" name="Google Shape;70;p95"/>
          <p:cNvSpPr txBox="1">
            <a:spLocks noGrp="1"/>
          </p:cNvSpPr>
          <p:nvPr>
            <p:ph type="ctrTitle" idx="2"/>
          </p:nvPr>
        </p:nvSpPr>
        <p:spPr>
          <a:xfrm>
            <a:off x="6575123" y="2878226"/>
            <a:ext cx="1741800" cy="28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4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71" name="Google Shape;71;p95"/>
          <p:cNvSpPr txBox="1">
            <a:spLocks noGrp="1"/>
          </p:cNvSpPr>
          <p:nvPr>
            <p:ph type="subTitle" idx="3"/>
          </p:nvPr>
        </p:nvSpPr>
        <p:spPr>
          <a:xfrm>
            <a:off x="6496373" y="3096802"/>
            <a:ext cx="1899300" cy="863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72" name="Google Shape;72;p95"/>
          <p:cNvSpPr txBox="1">
            <a:spLocks noGrp="1"/>
          </p:cNvSpPr>
          <p:nvPr>
            <p:ph type="ctrTitle" idx="4"/>
          </p:nvPr>
        </p:nvSpPr>
        <p:spPr>
          <a:xfrm>
            <a:off x="809527" y="2907226"/>
            <a:ext cx="1819200" cy="253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4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73" name="Google Shape;73;p95"/>
          <p:cNvSpPr txBox="1">
            <a:spLocks noGrp="1"/>
          </p:cNvSpPr>
          <p:nvPr>
            <p:ph type="subTitle" idx="5"/>
          </p:nvPr>
        </p:nvSpPr>
        <p:spPr>
          <a:xfrm>
            <a:off x="769552" y="3096802"/>
            <a:ext cx="1899300" cy="64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74" name="Google Shape;74;p95"/>
          <p:cNvSpPr txBox="1">
            <a:spLocks noGrp="1"/>
          </p:cNvSpPr>
          <p:nvPr>
            <p:ph type="ctrTitle" idx="6"/>
          </p:nvPr>
        </p:nvSpPr>
        <p:spPr>
          <a:xfrm>
            <a:off x="4723973" y="2878226"/>
            <a:ext cx="1475700" cy="28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4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75" name="Google Shape;75;p95"/>
          <p:cNvSpPr txBox="1">
            <a:spLocks noGrp="1"/>
          </p:cNvSpPr>
          <p:nvPr>
            <p:ph type="subTitle" idx="7"/>
          </p:nvPr>
        </p:nvSpPr>
        <p:spPr>
          <a:xfrm>
            <a:off x="4512173" y="3096802"/>
            <a:ext cx="1899300" cy="863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76" name="Google Shape;76;p95"/>
          <p:cNvSpPr txBox="1">
            <a:spLocks noGrp="1"/>
          </p:cNvSpPr>
          <p:nvPr>
            <p:ph type="ctrTitle" idx="8"/>
          </p:nvPr>
        </p:nvSpPr>
        <p:spPr>
          <a:xfrm>
            <a:off x="1935550" y="399389"/>
            <a:ext cx="5273100" cy="107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1">
  <p:cSld name="CUSTOM_1_1">
    <p:spTree>
      <p:nvGrpSpPr>
        <p:cNvPr id="1" name="Shape 77"/>
        <p:cNvGrpSpPr/>
        <p:nvPr/>
      </p:nvGrpSpPr>
      <p:grpSpPr>
        <a:xfrm>
          <a:off x="0" y="0"/>
          <a:ext cx="0" cy="0"/>
          <a:chOff x="0" y="0"/>
          <a:chExt cx="0" cy="0"/>
        </a:xfrm>
      </p:grpSpPr>
      <p:sp>
        <p:nvSpPr>
          <p:cNvPr id="78" name="Google Shape;78;p96"/>
          <p:cNvSpPr txBox="1">
            <a:spLocks noGrp="1"/>
          </p:cNvSpPr>
          <p:nvPr>
            <p:ph type="ctrTitle"/>
          </p:nvPr>
        </p:nvSpPr>
        <p:spPr>
          <a:xfrm>
            <a:off x="2271182" y="1643481"/>
            <a:ext cx="1726800" cy="61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000" b="0">
                <a:solidFill>
                  <a:schemeClr val="hlink"/>
                </a:solidFill>
              </a:defRPr>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79" name="Google Shape;79;p96"/>
          <p:cNvSpPr txBox="1">
            <a:spLocks noGrp="1"/>
          </p:cNvSpPr>
          <p:nvPr>
            <p:ph type="subTitle" idx="1"/>
          </p:nvPr>
        </p:nvSpPr>
        <p:spPr>
          <a:xfrm>
            <a:off x="4380280" y="1643481"/>
            <a:ext cx="3570900" cy="612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0"/>
              </a:spcBef>
              <a:spcAft>
                <a:spcPts val="0"/>
              </a:spcAft>
              <a:buSzPts val="1400"/>
              <a:buNone/>
              <a:defRPr sz="1400">
                <a:latin typeface="Livvic"/>
                <a:ea typeface="Livvic"/>
                <a:cs typeface="Livvic"/>
                <a:sym typeface="Livvic"/>
              </a:defRPr>
            </a:lvl2pPr>
            <a:lvl3pPr lvl="2" algn="l">
              <a:lnSpc>
                <a:spcPct val="100000"/>
              </a:lnSpc>
              <a:spcBef>
                <a:spcPts val="0"/>
              </a:spcBef>
              <a:spcAft>
                <a:spcPts val="0"/>
              </a:spcAft>
              <a:buSzPts val="1400"/>
              <a:buNone/>
              <a:defRPr sz="1400">
                <a:latin typeface="Livvic"/>
                <a:ea typeface="Livvic"/>
                <a:cs typeface="Livvic"/>
                <a:sym typeface="Livvic"/>
              </a:defRPr>
            </a:lvl3pPr>
            <a:lvl4pPr lvl="3" algn="l">
              <a:lnSpc>
                <a:spcPct val="100000"/>
              </a:lnSpc>
              <a:spcBef>
                <a:spcPts val="0"/>
              </a:spcBef>
              <a:spcAft>
                <a:spcPts val="0"/>
              </a:spcAft>
              <a:buSzPts val="1400"/>
              <a:buNone/>
              <a:defRPr sz="1400">
                <a:latin typeface="Livvic"/>
                <a:ea typeface="Livvic"/>
                <a:cs typeface="Livvic"/>
                <a:sym typeface="Livvic"/>
              </a:defRPr>
            </a:lvl4pPr>
            <a:lvl5pPr lvl="4" algn="l">
              <a:lnSpc>
                <a:spcPct val="100000"/>
              </a:lnSpc>
              <a:spcBef>
                <a:spcPts val="0"/>
              </a:spcBef>
              <a:spcAft>
                <a:spcPts val="0"/>
              </a:spcAft>
              <a:buSzPts val="1400"/>
              <a:buNone/>
              <a:defRPr sz="1400">
                <a:latin typeface="Livvic"/>
                <a:ea typeface="Livvic"/>
                <a:cs typeface="Livvic"/>
                <a:sym typeface="Livvic"/>
              </a:defRPr>
            </a:lvl5pPr>
            <a:lvl6pPr lvl="5" algn="l">
              <a:lnSpc>
                <a:spcPct val="100000"/>
              </a:lnSpc>
              <a:spcBef>
                <a:spcPts val="0"/>
              </a:spcBef>
              <a:spcAft>
                <a:spcPts val="0"/>
              </a:spcAft>
              <a:buSzPts val="1400"/>
              <a:buNone/>
              <a:defRPr sz="1400">
                <a:latin typeface="Livvic"/>
                <a:ea typeface="Livvic"/>
                <a:cs typeface="Livvic"/>
                <a:sym typeface="Livvic"/>
              </a:defRPr>
            </a:lvl6pPr>
            <a:lvl7pPr lvl="6" algn="l">
              <a:lnSpc>
                <a:spcPct val="100000"/>
              </a:lnSpc>
              <a:spcBef>
                <a:spcPts val="0"/>
              </a:spcBef>
              <a:spcAft>
                <a:spcPts val="0"/>
              </a:spcAft>
              <a:buSzPts val="1400"/>
              <a:buNone/>
              <a:defRPr sz="1400">
                <a:latin typeface="Livvic"/>
                <a:ea typeface="Livvic"/>
                <a:cs typeface="Livvic"/>
                <a:sym typeface="Livvic"/>
              </a:defRPr>
            </a:lvl7pPr>
            <a:lvl8pPr lvl="7" algn="l">
              <a:lnSpc>
                <a:spcPct val="100000"/>
              </a:lnSpc>
              <a:spcBef>
                <a:spcPts val="0"/>
              </a:spcBef>
              <a:spcAft>
                <a:spcPts val="0"/>
              </a:spcAft>
              <a:buSzPts val="1400"/>
              <a:buNone/>
              <a:defRPr sz="1400">
                <a:latin typeface="Livvic"/>
                <a:ea typeface="Livvic"/>
                <a:cs typeface="Livvic"/>
                <a:sym typeface="Livvic"/>
              </a:defRPr>
            </a:lvl8pPr>
            <a:lvl9pPr lvl="8" algn="l">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80" name="Google Shape;80;p96"/>
          <p:cNvSpPr txBox="1">
            <a:spLocks noGrp="1"/>
          </p:cNvSpPr>
          <p:nvPr>
            <p:ph type="ctrTitle" idx="2"/>
          </p:nvPr>
        </p:nvSpPr>
        <p:spPr>
          <a:xfrm>
            <a:off x="1506000" y="399389"/>
            <a:ext cx="6132000" cy="107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1" name="Google Shape;81;p96"/>
          <p:cNvSpPr txBox="1">
            <a:spLocks noGrp="1"/>
          </p:cNvSpPr>
          <p:nvPr>
            <p:ph type="ctrTitle" idx="3"/>
          </p:nvPr>
        </p:nvSpPr>
        <p:spPr>
          <a:xfrm>
            <a:off x="2271182" y="2510994"/>
            <a:ext cx="1726800" cy="61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000" b="0">
                <a:solidFill>
                  <a:schemeClr val="hlink"/>
                </a:solidFill>
              </a:defRPr>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82" name="Google Shape;82;p96"/>
          <p:cNvSpPr txBox="1">
            <a:spLocks noGrp="1"/>
          </p:cNvSpPr>
          <p:nvPr>
            <p:ph type="subTitle" idx="4"/>
          </p:nvPr>
        </p:nvSpPr>
        <p:spPr>
          <a:xfrm>
            <a:off x="4380280" y="2510994"/>
            <a:ext cx="3570900" cy="612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0"/>
              </a:spcBef>
              <a:spcAft>
                <a:spcPts val="0"/>
              </a:spcAft>
              <a:buSzPts val="1400"/>
              <a:buNone/>
              <a:defRPr sz="1400">
                <a:latin typeface="Livvic"/>
                <a:ea typeface="Livvic"/>
                <a:cs typeface="Livvic"/>
                <a:sym typeface="Livvic"/>
              </a:defRPr>
            </a:lvl2pPr>
            <a:lvl3pPr lvl="2" algn="l">
              <a:lnSpc>
                <a:spcPct val="100000"/>
              </a:lnSpc>
              <a:spcBef>
                <a:spcPts val="0"/>
              </a:spcBef>
              <a:spcAft>
                <a:spcPts val="0"/>
              </a:spcAft>
              <a:buSzPts val="1400"/>
              <a:buNone/>
              <a:defRPr sz="1400">
                <a:latin typeface="Livvic"/>
                <a:ea typeface="Livvic"/>
                <a:cs typeface="Livvic"/>
                <a:sym typeface="Livvic"/>
              </a:defRPr>
            </a:lvl3pPr>
            <a:lvl4pPr lvl="3" algn="l">
              <a:lnSpc>
                <a:spcPct val="100000"/>
              </a:lnSpc>
              <a:spcBef>
                <a:spcPts val="0"/>
              </a:spcBef>
              <a:spcAft>
                <a:spcPts val="0"/>
              </a:spcAft>
              <a:buSzPts val="1400"/>
              <a:buNone/>
              <a:defRPr sz="1400">
                <a:latin typeface="Livvic"/>
                <a:ea typeface="Livvic"/>
                <a:cs typeface="Livvic"/>
                <a:sym typeface="Livvic"/>
              </a:defRPr>
            </a:lvl4pPr>
            <a:lvl5pPr lvl="4" algn="l">
              <a:lnSpc>
                <a:spcPct val="100000"/>
              </a:lnSpc>
              <a:spcBef>
                <a:spcPts val="0"/>
              </a:spcBef>
              <a:spcAft>
                <a:spcPts val="0"/>
              </a:spcAft>
              <a:buSzPts val="1400"/>
              <a:buNone/>
              <a:defRPr sz="1400">
                <a:latin typeface="Livvic"/>
                <a:ea typeface="Livvic"/>
                <a:cs typeface="Livvic"/>
                <a:sym typeface="Livvic"/>
              </a:defRPr>
            </a:lvl5pPr>
            <a:lvl6pPr lvl="5" algn="l">
              <a:lnSpc>
                <a:spcPct val="100000"/>
              </a:lnSpc>
              <a:spcBef>
                <a:spcPts val="0"/>
              </a:spcBef>
              <a:spcAft>
                <a:spcPts val="0"/>
              </a:spcAft>
              <a:buSzPts val="1400"/>
              <a:buNone/>
              <a:defRPr sz="1400">
                <a:latin typeface="Livvic"/>
                <a:ea typeface="Livvic"/>
                <a:cs typeface="Livvic"/>
                <a:sym typeface="Livvic"/>
              </a:defRPr>
            </a:lvl6pPr>
            <a:lvl7pPr lvl="6" algn="l">
              <a:lnSpc>
                <a:spcPct val="100000"/>
              </a:lnSpc>
              <a:spcBef>
                <a:spcPts val="0"/>
              </a:spcBef>
              <a:spcAft>
                <a:spcPts val="0"/>
              </a:spcAft>
              <a:buSzPts val="1400"/>
              <a:buNone/>
              <a:defRPr sz="1400">
                <a:latin typeface="Livvic"/>
                <a:ea typeface="Livvic"/>
                <a:cs typeface="Livvic"/>
                <a:sym typeface="Livvic"/>
              </a:defRPr>
            </a:lvl7pPr>
            <a:lvl8pPr lvl="7" algn="l">
              <a:lnSpc>
                <a:spcPct val="100000"/>
              </a:lnSpc>
              <a:spcBef>
                <a:spcPts val="0"/>
              </a:spcBef>
              <a:spcAft>
                <a:spcPts val="0"/>
              </a:spcAft>
              <a:buSzPts val="1400"/>
              <a:buNone/>
              <a:defRPr sz="1400">
                <a:latin typeface="Livvic"/>
                <a:ea typeface="Livvic"/>
                <a:cs typeface="Livvic"/>
                <a:sym typeface="Livvic"/>
              </a:defRPr>
            </a:lvl8pPr>
            <a:lvl9pPr lvl="8" algn="l">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83" name="Google Shape;83;p96"/>
          <p:cNvSpPr txBox="1">
            <a:spLocks noGrp="1"/>
          </p:cNvSpPr>
          <p:nvPr>
            <p:ph type="ctrTitle" idx="5"/>
          </p:nvPr>
        </p:nvSpPr>
        <p:spPr>
          <a:xfrm>
            <a:off x="2271182" y="3378509"/>
            <a:ext cx="1726800" cy="61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000" b="0">
                <a:solidFill>
                  <a:schemeClr val="hlink"/>
                </a:solidFill>
              </a:defRPr>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84" name="Google Shape;84;p96"/>
          <p:cNvSpPr txBox="1">
            <a:spLocks noGrp="1"/>
          </p:cNvSpPr>
          <p:nvPr>
            <p:ph type="subTitle" idx="6"/>
          </p:nvPr>
        </p:nvSpPr>
        <p:spPr>
          <a:xfrm>
            <a:off x="4380280" y="3378509"/>
            <a:ext cx="3570900" cy="612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0"/>
              </a:spcBef>
              <a:spcAft>
                <a:spcPts val="0"/>
              </a:spcAft>
              <a:buSzPts val="1400"/>
              <a:buNone/>
              <a:defRPr sz="1400">
                <a:latin typeface="Livvic"/>
                <a:ea typeface="Livvic"/>
                <a:cs typeface="Livvic"/>
                <a:sym typeface="Livvic"/>
              </a:defRPr>
            </a:lvl2pPr>
            <a:lvl3pPr lvl="2" algn="l">
              <a:lnSpc>
                <a:spcPct val="100000"/>
              </a:lnSpc>
              <a:spcBef>
                <a:spcPts val="0"/>
              </a:spcBef>
              <a:spcAft>
                <a:spcPts val="0"/>
              </a:spcAft>
              <a:buSzPts val="1400"/>
              <a:buNone/>
              <a:defRPr sz="1400">
                <a:latin typeface="Livvic"/>
                <a:ea typeface="Livvic"/>
                <a:cs typeface="Livvic"/>
                <a:sym typeface="Livvic"/>
              </a:defRPr>
            </a:lvl3pPr>
            <a:lvl4pPr lvl="3" algn="l">
              <a:lnSpc>
                <a:spcPct val="100000"/>
              </a:lnSpc>
              <a:spcBef>
                <a:spcPts val="0"/>
              </a:spcBef>
              <a:spcAft>
                <a:spcPts val="0"/>
              </a:spcAft>
              <a:buSzPts val="1400"/>
              <a:buNone/>
              <a:defRPr sz="1400">
                <a:latin typeface="Livvic"/>
                <a:ea typeface="Livvic"/>
                <a:cs typeface="Livvic"/>
                <a:sym typeface="Livvic"/>
              </a:defRPr>
            </a:lvl4pPr>
            <a:lvl5pPr lvl="4" algn="l">
              <a:lnSpc>
                <a:spcPct val="100000"/>
              </a:lnSpc>
              <a:spcBef>
                <a:spcPts val="0"/>
              </a:spcBef>
              <a:spcAft>
                <a:spcPts val="0"/>
              </a:spcAft>
              <a:buSzPts val="1400"/>
              <a:buNone/>
              <a:defRPr sz="1400">
                <a:latin typeface="Livvic"/>
                <a:ea typeface="Livvic"/>
                <a:cs typeface="Livvic"/>
                <a:sym typeface="Livvic"/>
              </a:defRPr>
            </a:lvl5pPr>
            <a:lvl6pPr lvl="5" algn="l">
              <a:lnSpc>
                <a:spcPct val="100000"/>
              </a:lnSpc>
              <a:spcBef>
                <a:spcPts val="0"/>
              </a:spcBef>
              <a:spcAft>
                <a:spcPts val="0"/>
              </a:spcAft>
              <a:buSzPts val="1400"/>
              <a:buNone/>
              <a:defRPr sz="1400">
                <a:latin typeface="Livvic"/>
                <a:ea typeface="Livvic"/>
                <a:cs typeface="Livvic"/>
                <a:sym typeface="Livvic"/>
              </a:defRPr>
            </a:lvl6pPr>
            <a:lvl7pPr lvl="6" algn="l">
              <a:lnSpc>
                <a:spcPct val="100000"/>
              </a:lnSpc>
              <a:spcBef>
                <a:spcPts val="0"/>
              </a:spcBef>
              <a:spcAft>
                <a:spcPts val="0"/>
              </a:spcAft>
              <a:buSzPts val="1400"/>
              <a:buNone/>
              <a:defRPr sz="1400">
                <a:latin typeface="Livvic"/>
                <a:ea typeface="Livvic"/>
                <a:cs typeface="Livvic"/>
                <a:sym typeface="Livvic"/>
              </a:defRPr>
            </a:lvl7pPr>
            <a:lvl8pPr lvl="7" algn="l">
              <a:lnSpc>
                <a:spcPct val="100000"/>
              </a:lnSpc>
              <a:spcBef>
                <a:spcPts val="0"/>
              </a:spcBef>
              <a:spcAft>
                <a:spcPts val="0"/>
              </a:spcAft>
              <a:buSzPts val="1400"/>
              <a:buNone/>
              <a:defRPr sz="1400">
                <a:latin typeface="Livvic"/>
                <a:ea typeface="Livvic"/>
                <a:cs typeface="Livvic"/>
                <a:sym typeface="Livvic"/>
              </a:defRPr>
            </a:lvl8pPr>
            <a:lvl9pPr lvl="8" algn="l">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85" name="Google Shape;85;p96"/>
          <p:cNvSpPr txBox="1">
            <a:spLocks noGrp="1"/>
          </p:cNvSpPr>
          <p:nvPr>
            <p:ph type="ctrTitle" idx="7"/>
          </p:nvPr>
        </p:nvSpPr>
        <p:spPr>
          <a:xfrm>
            <a:off x="2271182" y="4246022"/>
            <a:ext cx="1726800" cy="61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000" b="0">
                <a:solidFill>
                  <a:schemeClr val="hlink"/>
                </a:solidFill>
              </a:defRPr>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86" name="Google Shape;86;p96"/>
          <p:cNvSpPr txBox="1">
            <a:spLocks noGrp="1"/>
          </p:cNvSpPr>
          <p:nvPr>
            <p:ph type="subTitle" idx="8"/>
          </p:nvPr>
        </p:nvSpPr>
        <p:spPr>
          <a:xfrm>
            <a:off x="4380280" y="4246022"/>
            <a:ext cx="3570900" cy="612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0"/>
              </a:spcBef>
              <a:spcAft>
                <a:spcPts val="0"/>
              </a:spcAft>
              <a:buSzPts val="1400"/>
              <a:buNone/>
              <a:defRPr sz="1400">
                <a:latin typeface="Livvic"/>
                <a:ea typeface="Livvic"/>
                <a:cs typeface="Livvic"/>
                <a:sym typeface="Livvic"/>
              </a:defRPr>
            </a:lvl2pPr>
            <a:lvl3pPr lvl="2" algn="l">
              <a:lnSpc>
                <a:spcPct val="100000"/>
              </a:lnSpc>
              <a:spcBef>
                <a:spcPts val="0"/>
              </a:spcBef>
              <a:spcAft>
                <a:spcPts val="0"/>
              </a:spcAft>
              <a:buSzPts val="1400"/>
              <a:buNone/>
              <a:defRPr sz="1400">
                <a:latin typeface="Livvic"/>
                <a:ea typeface="Livvic"/>
                <a:cs typeface="Livvic"/>
                <a:sym typeface="Livvic"/>
              </a:defRPr>
            </a:lvl3pPr>
            <a:lvl4pPr lvl="3" algn="l">
              <a:lnSpc>
                <a:spcPct val="100000"/>
              </a:lnSpc>
              <a:spcBef>
                <a:spcPts val="0"/>
              </a:spcBef>
              <a:spcAft>
                <a:spcPts val="0"/>
              </a:spcAft>
              <a:buSzPts val="1400"/>
              <a:buNone/>
              <a:defRPr sz="1400">
                <a:latin typeface="Livvic"/>
                <a:ea typeface="Livvic"/>
                <a:cs typeface="Livvic"/>
                <a:sym typeface="Livvic"/>
              </a:defRPr>
            </a:lvl4pPr>
            <a:lvl5pPr lvl="4" algn="l">
              <a:lnSpc>
                <a:spcPct val="100000"/>
              </a:lnSpc>
              <a:spcBef>
                <a:spcPts val="0"/>
              </a:spcBef>
              <a:spcAft>
                <a:spcPts val="0"/>
              </a:spcAft>
              <a:buSzPts val="1400"/>
              <a:buNone/>
              <a:defRPr sz="1400">
                <a:latin typeface="Livvic"/>
                <a:ea typeface="Livvic"/>
                <a:cs typeface="Livvic"/>
                <a:sym typeface="Livvic"/>
              </a:defRPr>
            </a:lvl5pPr>
            <a:lvl6pPr lvl="5" algn="l">
              <a:lnSpc>
                <a:spcPct val="100000"/>
              </a:lnSpc>
              <a:spcBef>
                <a:spcPts val="0"/>
              </a:spcBef>
              <a:spcAft>
                <a:spcPts val="0"/>
              </a:spcAft>
              <a:buSzPts val="1400"/>
              <a:buNone/>
              <a:defRPr sz="1400">
                <a:latin typeface="Livvic"/>
                <a:ea typeface="Livvic"/>
                <a:cs typeface="Livvic"/>
                <a:sym typeface="Livvic"/>
              </a:defRPr>
            </a:lvl6pPr>
            <a:lvl7pPr lvl="6" algn="l">
              <a:lnSpc>
                <a:spcPct val="100000"/>
              </a:lnSpc>
              <a:spcBef>
                <a:spcPts val="0"/>
              </a:spcBef>
              <a:spcAft>
                <a:spcPts val="0"/>
              </a:spcAft>
              <a:buSzPts val="1400"/>
              <a:buNone/>
              <a:defRPr sz="1400">
                <a:latin typeface="Livvic"/>
                <a:ea typeface="Livvic"/>
                <a:cs typeface="Livvic"/>
                <a:sym typeface="Livvic"/>
              </a:defRPr>
            </a:lvl7pPr>
            <a:lvl8pPr lvl="7" algn="l">
              <a:lnSpc>
                <a:spcPct val="100000"/>
              </a:lnSpc>
              <a:spcBef>
                <a:spcPts val="0"/>
              </a:spcBef>
              <a:spcAft>
                <a:spcPts val="0"/>
              </a:spcAft>
              <a:buSzPts val="1400"/>
              <a:buNone/>
              <a:defRPr sz="1400">
                <a:latin typeface="Livvic"/>
                <a:ea typeface="Livvic"/>
                <a:cs typeface="Livvic"/>
                <a:sym typeface="Livvic"/>
              </a:defRPr>
            </a:lvl8pPr>
            <a:lvl9pPr lvl="8" algn="l">
              <a:lnSpc>
                <a:spcPct val="100000"/>
              </a:lnSpc>
              <a:spcBef>
                <a:spcPts val="0"/>
              </a:spcBef>
              <a:spcAft>
                <a:spcPts val="0"/>
              </a:spcAft>
              <a:buSzPts val="1400"/>
              <a:buNone/>
              <a:defRPr sz="1400">
                <a:latin typeface="Livvic"/>
                <a:ea typeface="Livvic"/>
                <a:cs typeface="Livvic"/>
                <a:sym typeface="Livvic"/>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87"/>
        <p:cNvGrpSpPr/>
        <p:nvPr/>
      </p:nvGrpSpPr>
      <p:grpSpPr>
        <a:xfrm>
          <a:off x="0" y="0"/>
          <a:ext cx="0" cy="0"/>
          <a:chOff x="0" y="0"/>
          <a:chExt cx="0" cy="0"/>
        </a:xfrm>
      </p:grpSpPr>
      <p:sp>
        <p:nvSpPr>
          <p:cNvPr id="88" name="Google Shape;88;p97"/>
          <p:cNvSpPr txBox="1">
            <a:spLocks noGrp="1"/>
          </p:cNvSpPr>
          <p:nvPr>
            <p:ph type="title"/>
          </p:nvPr>
        </p:nvSpPr>
        <p:spPr>
          <a:xfrm>
            <a:off x="713225" y="402500"/>
            <a:ext cx="7717500" cy="63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14">
    <p:spTree>
      <p:nvGrpSpPr>
        <p:cNvPr id="1" name="Shape 89"/>
        <p:cNvGrpSpPr/>
        <p:nvPr/>
      </p:nvGrpSpPr>
      <p:grpSpPr>
        <a:xfrm>
          <a:off x="0" y="0"/>
          <a:ext cx="0" cy="0"/>
          <a:chOff x="0" y="0"/>
          <a:chExt cx="0" cy="0"/>
        </a:xfrm>
      </p:grpSpPr>
      <p:sp>
        <p:nvSpPr>
          <p:cNvPr id="90" name="Google Shape;90;p98"/>
          <p:cNvSpPr txBox="1">
            <a:spLocks noGrp="1"/>
          </p:cNvSpPr>
          <p:nvPr>
            <p:ph type="title"/>
          </p:nvPr>
        </p:nvSpPr>
        <p:spPr>
          <a:xfrm>
            <a:off x="1954500" y="402500"/>
            <a:ext cx="5235000" cy="63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91" name="Google Shape;91;p98"/>
          <p:cNvSpPr txBox="1">
            <a:spLocks noGrp="1"/>
          </p:cNvSpPr>
          <p:nvPr>
            <p:ph type="title" idx="2"/>
          </p:nvPr>
        </p:nvSpPr>
        <p:spPr>
          <a:xfrm>
            <a:off x="1279887" y="1639556"/>
            <a:ext cx="1365000" cy="415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3600"/>
              <a:buNone/>
              <a:defRPr sz="3600" b="0"/>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a:endParaRPr/>
          </a:p>
        </p:txBody>
      </p:sp>
      <p:sp>
        <p:nvSpPr>
          <p:cNvPr id="92" name="Google Shape;92;p98"/>
          <p:cNvSpPr txBox="1">
            <a:spLocks noGrp="1"/>
          </p:cNvSpPr>
          <p:nvPr>
            <p:ph type="subTitle" idx="1"/>
          </p:nvPr>
        </p:nvSpPr>
        <p:spPr>
          <a:xfrm>
            <a:off x="1025187" y="2538617"/>
            <a:ext cx="1874400" cy="59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93" name="Google Shape;93;p98"/>
          <p:cNvSpPr txBox="1">
            <a:spLocks noGrp="1"/>
          </p:cNvSpPr>
          <p:nvPr>
            <p:ph type="subTitle" idx="3"/>
          </p:nvPr>
        </p:nvSpPr>
        <p:spPr>
          <a:xfrm>
            <a:off x="1279887" y="2215587"/>
            <a:ext cx="1365000" cy="332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000">
                <a:latin typeface="Redressed"/>
                <a:ea typeface="Redressed"/>
                <a:cs typeface="Redressed"/>
                <a:sym typeface="Redressed"/>
              </a:defRPr>
            </a:lvl1pPr>
            <a:lvl2pPr lvl="1" algn="ctr">
              <a:lnSpc>
                <a:spcPct val="100000"/>
              </a:lnSpc>
              <a:spcBef>
                <a:spcPts val="0"/>
              </a:spcBef>
              <a:spcAft>
                <a:spcPts val="0"/>
              </a:spcAft>
              <a:buSzPts val="1400"/>
              <a:buNone/>
              <a:defRPr sz="2000">
                <a:latin typeface="Redressed"/>
                <a:ea typeface="Redressed"/>
                <a:cs typeface="Redressed"/>
                <a:sym typeface="Redressed"/>
              </a:defRPr>
            </a:lvl2pPr>
            <a:lvl3pPr lvl="2" algn="ctr">
              <a:lnSpc>
                <a:spcPct val="100000"/>
              </a:lnSpc>
              <a:spcBef>
                <a:spcPts val="0"/>
              </a:spcBef>
              <a:spcAft>
                <a:spcPts val="0"/>
              </a:spcAft>
              <a:buSzPts val="1400"/>
              <a:buNone/>
              <a:defRPr sz="2000">
                <a:latin typeface="Redressed"/>
                <a:ea typeface="Redressed"/>
                <a:cs typeface="Redressed"/>
                <a:sym typeface="Redressed"/>
              </a:defRPr>
            </a:lvl3pPr>
            <a:lvl4pPr lvl="3" algn="ctr">
              <a:lnSpc>
                <a:spcPct val="100000"/>
              </a:lnSpc>
              <a:spcBef>
                <a:spcPts val="0"/>
              </a:spcBef>
              <a:spcAft>
                <a:spcPts val="0"/>
              </a:spcAft>
              <a:buSzPts val="1400"/>
              <a:buNone/>
              <a:defRPr sz="2000">
                <a:latin typeface="Redressed"/>
                <a:ea typeface="Redressed"/>
                <a:cs typeface="Redressed"/>
                <a:sym typeface="Redressed"/>
              </a:defRPr>
            </a:lvl4pPr>
            <a:lvl5pPr lvl="4" algn="ctr">
              <a:lnSpc>
                <a:spcPct val="100000"/>
              </a:lnSpc>
              <a:spcBef>
                <a:spcPts val="0"/>
              </a:spcBef>
              <a:spcAft>
                <a:spcPts val="0"/>
              </a:spcAft>
              <a:buSzPts val="1400"/>
              <a:buNone/>
              <a:defRPr sz="2000">
                <a:latin typeface="Redressed"/>
                <a:ea typeface="Redressed"/>
                <a:cs typeface="Redressed"/>
                <a:sym typeface="Redressed"/>
              </a:defRPr>
            </a:lvl5pPr>
            <a:lvl6pPr lvl="5" algn="ctr">
              <a:lnSpc>
                <a:spcPct val="100000"/>
              </a:lnSpc>
              <a:spcBef>
                <a:spcPts val="0"/>
              </a:spcBef>
              <a:spcAft>
                <a:spcPts val="0"/>
              </a:spcAft>
              <a:buSzPts val="1400"/>
              <a:buNone/>
              <a:defRPr sz="2000">
                <a:latin typeface="Redressed"/>
                <a:ea typeface="Redressed"/>
                <a:cs typeface="Redressed"/>
                <a:sym typeface="Redressed"/>
              </a:defRPr>
            </a:lvl6pPr>
            <a:lvl7pPr lvl="6" algn="ctr">
              <a:lnSpc>
                <a:spcPct val="100000"/>
              </a:lnSpc>
              <a:spcBef>
                <a:spcPts val="0"/>
              </a:spcBef>
              <a:spcAft>
                <a:spcPts val="0"/>
              </a:spcAft>
              <a:buSzPts val="1400"/>
              <a:buNone/>
              <a:defRPr sz="2000">
                <a:latin typeface="Redressed"/>
                <a:ea typeface="Redressed"/>
                <a:cs typeface="Redressed"/>
                <a:sym typeface="Redressed"/>
              </a:defRPr>
            </a:lvl7pPr>
            <a:lvl8pPr lvl="7" algn="ctr">
              <a:lnSpc>
                <a:spcPct val="100000"/>
              </a:lnSpc>
              <a:spcBef>
                <a:spcPts val="0"/>
              </a:spcBef>
              <a:spcAft>
                <a:spcPts val="0"/>
              </a:spcAft>
              <a:buSzPts val="1400"/>
              <a:buNone/>
              <a:defRPr sz="2000">
                <a:latin typeface="Redressed"/>
                <a:ea typeface="Redressed"/>
                <a:cs typeface="Redressed"/>
                <a:sym typeface="Redressed"/>
              </a:defRPr>
            </a:lvl8pPr>
            <a:lvl9pPr lvl="8" algn="ctr">
              <a:lnSpc>
                <a:spcPct val="100000"/>
              </a:lnSpc>
              <a:spcBef>
                <a:spcPts val="0"/>
              </a:spcBef>
              <a:spcAft>
                <a:spcPts val="0"/>
              </a:spcAft>
              <a:buSzPts val="1400"/>
              <a:buNone/>
              <a:defRPr sz="2000">
                <a:latin typeface="Redressed"/>
                <a:ea typeface="Redressed"/>
                <a:cs typeface="Redressed"/>
                <a:sym typeface="Redressed"/>
              </a:defRPr>
            </a:lvl9pPr>
          </a:lstStyle>
          <a:p>
            <a:endParaRPr/>
          </a:p>
        </p:txBody>
      </p:sp>
      <p:sp>
        <p:nvSpPr>
          <p:cNvPr id="94" name="Google Shape;94;p98"/>
          <p:cNvSpPr txBox="1">
            <a:spLocks noGrp="1"/>
          </p:cNvSpPr>
          <p:nvPr>
            <p:ph type="title" idx="4"/>
          </p:nvPr>
        </p:nvSpPr>
        <p:spPr>
          <a:xfrm>
            <a:off x="1279887" y="3388022"/>
            <a:ext cx="1365000" cy="415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3600"/>
              <a:buNone/>
              <a:defRPr sz="3600" b="0"/>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a:endParaRPr/>
          </a:p>
        </p:txBody>
      </p:sp>
      <p:sp>
        <p:nvSpPr>
          <p:cNvPr id="95" name="Google Shape;95;p98"/>
          <p:cNvSpPr txBox="1">
            <a:spLocks noGrp="1"/>
          </p:cNvSpPr>
          <p:nvPr>
            <p:ph type="subTitle" idx="5"/>
          </p:nvPr>
        </p:nvSpPr>
        <p:spPr>
          <a:xfrm>
            <a:off x="1025187" y="4287083"/>
            <a:ext cx="1874400" cy="59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96" name="Google Shape;96;p98"/>
          <p:cNvSpPr txBox="1">
            <a:spLocks noGrp="1"/>
          </p:cNvSpPr>
          <p:nvPr>
            <p:ph type="subTitle" idx="6"/>
          </p:nvPr>
        </p:nvSpPr>
        <p:spPr>
          <a:xfrm>
            <a:off x="1279887" y="3964052"/>
            <a:ext cx="1365000" cy="332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000">
                <a:latin typeface="Redressed"/>
                <a:ea typeface="Redressed"/>
                <a:cs typeface="Redressed"/>
                <a:sym typeface="Redressed"/>
              </a:defRPr>
            </a:lvl1pPr>
            <a:lvl2pPr lvl="1" algn="ctr">
              <a:lnSpc>
                <a:spcPct val="100000"/>
              </a:lnSpc>
              <a:spcBef>
                <a:spcPts val="0"/>
              </a:spcBef>
              <a:spcAft>
                <a:spcPts val="0"/>
              </a:spcAft>
              <a:buSzPts val="1400"/>
              <a:buNone/>
              <a:defRPr sz="2000">
                <a:latin typeface="Redressed"/>
                <a:ea typeface="Redressed"/>
                <a:cs typeface="Redressed"/>
                <a:sym typeface="Redressed"/>
              </a:defRPr>
            </a:lvl2pPr>
            <a:lvl3pPr lvl="2" algn="ctr">
              <a:lnSpc>
                <a:spcPct val="100000"/>
              </a:lnSpc>
              <a:spcBef>
                <a:spcPts val="0"/>
              </a:spcBef>
              <a:spcAft>
                <a:spcPts val="0"/>
              </a:spcAft>
              <a:buSzPts val="1400"/>
              <a:buNone/>
              <a:defRPr sz="2000">
                <a:latin typeface="Redressed"/>
                <a:ea typeface="Redressed"/>
                <a:cs typeface="Redressed"/>
                <a:sym typeface="Redressed"/>
              </a:defRPr>
            </a:lvl3pPr>
            <a:lvl4pPr lvl="3" algn="ctr">
              <a:lnSpc>
                <a:spcPct val="100000"/>
              </a:lnSpc>
              <a:spcBef>
                <a:spcPts val="0"/>
              </a:spcBef>
              <a:spcAft>
                <a:spcPts val="0"/>
              </a:spcAft>
              <a:buSzPts val="1400"/>
              <a:buNone/>
              <a:defRPr sz="2000">
                <a:latin typeface="Redressed"/>
                <a:ea typeface="Redressed"/>
                <a:cs typeface="Redressed"/>
                <a:sym typeface="Redressed"/>
              </a:defRPr>
            </a:lvl4pPr>
            <a:lvl5pPr lvl="4" algn="ctr">
              <a:lnSpc>
                <a:spcPct val="100000"/>
              </a:lnSpc>
              <a:spcBef>
                <a:spcPts val="0"/>
              </a:spcBef>
              <a:spcAft>
                <a:spcPts val="0"/>
              </a:spcAft>
              <a:buSzPts val="1400"/>
              <a:buNone/>
              <a:defRPr sz="2000">
                <a:latin typeface="Redressed"/>
                <a:ea typeface="Redressed"/>
                <a:cs typeface="Redressed"/>
                <a:sym typeface="Redressed"/>
              </a:defRPr>
            </a:lvl5pPr>
            <a:lvl6pPr lvl="5" algn="ctr">
              <a:lnSpc>
                <a:spcPct val="100000"/>
              </a:lnSpc>
              <a:spcBef>
                <a:spcPts val="0"/>
              </a:spcBef>
              <a:spcAft>
                <a:spcPts val="0"/>
              </a:spcAft>
              <a:buSzPts val="1400"/>
              <a:buNone/>
              <a:defRPr sz="2000">
                <a:latin typeface="Redressed"/>
                <a:ea typeface="Redressed"/>
                <a:cs typeface="Redressed"/>
                <a:sym typeface="Redressed"/>
              </a:defRPr>
            </a:lvl6pPr>
            <a:lvl7pPr lvl="6" algn="ctr">
              <a:lnSpc>
                <a:spcPct val="100000"/>
              </a:lnSpc>
              <a:spcBef>
                <a:spcPts val="0"/>
              </a:spcBef>
              <a:spcAft>
                <a:spcPts val="0"/>
              </a:spcAft>
              <a:buSzPts val="1400"/>
              <a:buNone/>
              <a:defRPr sz="2000">
                <a:latin typeface="Redressed"/>
                <a:ea typeface="Redressed"/>
                <a:cs typeface="Redressed"/>
                <a:sym typeface="Redressed"/>
              </a:defRPr>
            </a:lvl7pPr>
            <a:lvl8pPr lvl="7" algn="ctr">
              <a:lnSpc>
                <a:spcPct val="100000"/>
              </a:lnSpc>
              <a:spcBef>
                <a:spcPts val="0"/>
              </a:spcBef>
              <a:spcAft>
                <a:spcPts val="0"/>
              </a:spcAft>
              <a:buSzPts val="1400"/>
              <a:buNone/>
              <a:defRPr sz="2000">
                <a:latin typeface="Redressed"/>
                <a:ea typeface="Redressed"/>
                <a:cs typeface="Redressed"/>
                <a:sym typeface="Redressed"/>
              </a:defRPr>
            </a:lvl8pPr>
            <a:lvl9pPr lvl="8" algn="ctr">
              <a:lnSpc>
                <a:spcPct val="100000"/>
              </a:lnSpc>
              <a:spcBef>
                <a:spcPts val="0"/>
              </a:spcBef>
              <a:spcAft>
                <a:spcPts val="0"/>
              </a:spcAft>
              <a:buSzPts val="1400"/>
              <a:buNone/>
              <a:defRPr sz="2000">
                <a:latin typeface="Redressed"/>
                <a:ea typeface="Redressed"/>
                <a:cs typeface="Redressed"/>
                <a:sym typeface="Redressed"/>
              </a:defRPr>
            </a:lvl9pPr>
          </a:lstStyle>
          <a:p>
            <a:endParaRPr/>
          </a:p>
        </p:txBody>
      </p:sp>
      <p:sp>
        <p:nvSpPr>
          <p:cNvPr id="97" name="Google Shape;97;p98"/>
          <p:cNvSpPr txBox="1">
            <a:spLocks noGrp="1"/>
          </p:cNvSpPr>
          <p:nvPr>
            <p:ph type="title" idx="7"/>
          </p:nvPr>
        </p:nvSpPr>
        <p:spPr>
          <a:xfrm>
            <a:off x="6499109" y="1639556"/>
            <a:ext cx="1365000" cy="415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3600"/>
              <a:buNone/>
              <a:defRPr sz="3600" b="0"/>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a:endParaRPr/>
          </a:p>
        </p:txBody>
      </p:sp>
      <p:sp>
        <p:nvSpPr>
          <p:cNvPr id="98" name="Google Shape;98;p98"/>
          <p:cNvSpPr txBox="1">
            <a:spLocks noGrp="1"/>
          </p:cNvSpPr>
          <p:nvPr>
            <p:ph type="subTitle" idx="8"/>
          </p:nvPr>
        </p:nvSpPr>
        <p:spPr>
          <a:xfrm>
            <a:off x="6244409" y="2538618"/>
            <a:ext cx="1874400" cy="59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99" name="Google Shape;99;p98"/>
          <p:cNvSpPr txBox="1">
            <a:spLocks noGrp="1"/>
          </p:cNvSpPr>
          <p:nvPr>
            <p:ph type="subTitle" idx="9"/>
          </p:nvPr>
        </p:nvSpPr>
        <p:spPr>
          <a:xfrm>
            <a:off x="6499109" y="2215587"/>
            <a:ext cx="1365000" cy="332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000">
                <a:latin typeface="Redressed"/>
                <a:ea typeface="Redressed"/>
                <a:cs typeface="Redressed"/>
                <a:sym typeface="Redressed"/>
              </a:defRPr>
            </a:lvl1pPr>
            <a:lvl2pPr lvl="1" algn="ctr">
              <a:lnSpc>
                <a:spcPct val="100000"/>
              </a:lnSpc>
              <a:spcBef>
                <a:spcPts val="0"/>
              </a:spcBef>
              <a:spcAft>
                <a:spcPts val="0"/>
              </a:spcAft>
              <a:buSzPts val="1400"/>
              <a:buNone/>
              <a:defRPr sz="2000">
                <a:latin typeface="Redressed"/>
                <a:ea typeface="Redressed"/>
                <a:cs typeface="Redressed"/>
                <a:sym typeface="Redressed"/>
              </a:defRPr>
            </a:lvl2pPr>
            <a:lvl3pPr lvl="2" algn="ctr">
              <a:lnSpc>
                <a:spcPct val="100000"/>
              </a:lnSpc>
              <a:spcBef>
                <a:spcPts val="0"/>
              </a:spcBef>
              <a:spcAft>
                <a:spcPts val="0"/>
              </a:spcAft>
              <a:buSzPts val="1400"/>
              <a:buNone/>
              <a:defRPr sz="2000">
                <a:latin typeface="Redressed"/>
                <a:ea typeface="Redressed"/>
                <a:cs typeface="Redressed"/>
                <a:sym typeface="Redressed"/>
              </a:defRPr>
            </a:lvl3pPr>
            <a:lvl4pPr lvl="3" algn="ctr">
              <a:lnSpc>
                <a:spcPct val="100000"/>
              </a:lnSpc>
              <a:spcBef>
                <a:spcPts val="0"/>
              </a:spcBef>
              <a:spcAft>
                <a:spcPts val="0"/>
              </a:spcAft>
              <a:buSzPts val="1400"/>
              <a:buNone/>
              <a:defRPr sz="2000">
                <a:latin typeface="Redressed"/>
                <a:ea typeface="Redressed"/>
                <a:cs typeface="Redressed"/>
                <a:sym typeface="Redressed"/>
              </a:defRPr>
            </a:lvl4pPr>
            <a:lvl5pPr lvl="4" algn="ctr">
              <a:lnSpc>
                <a:spcPct val="100000"/>
              </a:lnSpc>
              <a:spcBef>
                <a:spcPts val="0"/>
              </a:spcBef>
              <a:spcAft>
                <a:spcPts val="0"/>
              </a:spcAft>
              <a:buSzPts val="1400"/>
              <a:buNone/>
              <a:defRPr sz="2000">
                <a:latin typeface="Redressed"/>
                <a:ea typeface="Redressed"/>
                <a:cs typeface="Redressed"/>
                <a:sym typeface="Redressed"/>
              </a:defRPr>
            </a:lvl5pPr>
            <a:lvl6pPr lvl="5" algn="ctr">
              <a:lnSpc>
                <a:spcPct val="100000"/>
              </a:lnSpc>
              <a:spcBef>
                <a:spcPts val="0"/>
              </a:spcBef>
              <a:spcAft>
                <a:spcPts val="0"/>
              </a:spcAft>
              <a:buSzPts val="1400"/>
              <a:buNone/>
              <a:defRPr sz="2000">
                <a:latin typeface="Redressed"/>
                <a:ea typeface="Redressed"/>
                <a:cs typeface="Redressed"/>
                <a:sym typeface="Redressed"/>
              </a:defRPr>
            </a:lvl6pPr>
            <a:lvl7pPr lvl="6" algn="ctr">
              <a:lnSpc>
                <a:spcPct val="100000"/>
              </a:lnSpc>
              <a:spcBef>
                <a:spcPts val="0"/>
              </a:spcBef>
              <a:spcAft>
                <a:spcPts val="0"/>
              </a:spcAft>
              <a:buSzPts val="1400"/>
              <a:buNone/>
              <a:defRPr sz="2000">
                <a:latin typeface="Redressed"/>
                <a:ea typeface="Redressed"/>
                <a:cs typeface="Redressed"/>
                <a:sym typeface="Redressed"/>
              </a:defRPr>
            </a:lvl7pPr>
            <a:lvl8pPr lvl="7" algn="ctr">
              <a:lnSpc>
                <a:spcPct val="100000"/>
              </a:lnSpc>
              <a:spcBef>
                <a:spcPts val="0"/>
              </a:spcBef>
              <a:spcAft>
                <a:spcPts val="0"/>
              </a:spcAft>
              <a:buSzPts val="1400"/>
              <a:buNone/>
              <a:defRPr sz="2000">
                <a:latin typeface="Redressed"/>
                <a:ea typeface="Redressed"/>
                <a:cs typeface="Redressed"/>
                <a:sym typeface="Redressed"/>
              </a:defRPr>
            </a:lvl8pPr>
            <a:lvl9pPr lvl="8" algn="ctr">
              <a:lnSpc>
                <a:spcPct val="100000"/>
              </a:lnSpc>
              <a:spcBef>
                <a:spcPts val="0"/>
              </a:spcBef>
              <a:spcAft>
                <a:spcPts val="0"/>
              </a:spcAft>
              <a:buSzPts val="1400"/>
              <a:buNone/>
              <a:defRPr sz="2000">
                <a:latin typeface="Redressed"/>
                <a:ea typeface="Redressed"/>
                <a:cs typeface="Redressed"/>
                <a:sym typeface="Redressed"/>
              </a:defRPr>
            </a:lvl9pPr>
          </a:lstStyle>
          <a:p>
            <a:endParaRPr/>
          </a:p>
        </p:txBody>
      </p:sp>
      <p:sp>
        <p:nvSpPr>
          <p:cNvPr id="100" name="Google Shape;100;p98"/>
          <p:cNvSpPr txBox="1">
            <a:spLocks noGrp="1"/>
          </p:cNvSpPr>
          <p:nvPr>
            <p:ph type="title" idx="13"/>
          </p:nvPr>
        </p:nvSpPr>
        <p:spPr>
          <a:xfrm>
            <a:off x="6499109" y="3388023"/>
            <a:ext cx="1365000" cy="415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3600"/>
              <a:buNone/>
              <a:defRPr sz="3600" b="0"/>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a:endParaRPr/>
          </a:p>
        </p:txBody>
      </p:sp>
      <p:sp>
        <p:nvSpPr>
          <p:cNvPr id="101" name="Google Shape;101;p98"/>
          <p:cNvSpPr txBox="1">
            <a:spLocks noGrp="1"/>
          </p:cNvSpPr>
          <p:nvPr>
            <p:ph type="subTitle" idx="14"/>
          </p:nvPr>
        </p:nvSpPr>
        <p:spPr>
          <a:xfrm>
            <a:off x="6244409" y="4287086"/>
            <a:ext cx="1874400" cy="59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102" name="Google Shape;102;p98"/>
          <p:cNvSpPr txBox="1">
            <a:spLocks noGrp="1"/>
          </p:cNvSpPr>
          <p:nvPr>
            <p:ph type="subTitle" idx="15"/>
          </p:nvPr>
        </p:nvSpPr>
        <p:spPr>
          <a:xfrm>
            <a:off x="6499109" y="3964053"/>
            <a:ext cx="1365000" cy="332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000">
                <a:latin typeface="Redressed"/>
                <a:ea typeface="Redressed"/>
                <a:cs typeface="Redressed"/>
                <a:sym typeface="Redressed"/>
              </a:defRPr>
            </a:lvl1pPr>
            <a:lvl2pPr lvl="1" algn="ctr">
              <a:lnSpc>
                <a:spcPct val="100000"/>
              </a:lnSpc>
              <a:spcBef>
                <a:spcPts val="0"/>
              </a:spcBef>
              <a:spcAft>
                <a:spcPts val="0"/>
              </a:spcAft>
              <a:buSzPts val="1400"/>
              <a:buNone/>
              <a:defRPr sz="2000">
                <a:latin typeface="Redressed"/>
                <a:ea typeface="Redressed"/>
                <a:cs typeface="Redressed"/>
                <a:sym typeface="Redressed"/>
              </a:defRPr>
            </a:lvl2pPr>
            <a:lvl3pPr lvl="2" algn="ctr">
              <a:lnSpc>
                <a:spcPct val="100000"/>
              </a:lnSpc>
              <a:spcBef>
                <a:spcPts val="0"/>
              </a:spcBef>
              <a:spcAft>
                <a:spcPts val="0"/>
              </a:spcAft>
              <a:buSzPts val="1400"/>
              <a:buNone/>
              <a:defRPr sz="2000">
                <a:latin typeface="Redressed"/>
                <a:ea typeface="Redressed"/>
                <a:cs typeface="Redressed"/>
                <a:sym typeface="Redressed"/>
              </a:defRPr>
            </a:lvl3pPr>
            <a:lvl4pPr lvl="3" algn="ctr">
              <a:lnSpc>
                <a:spcPct val="100000"/>
              </a:lnSpc>
              <a:spcBef>
                <a:spcPts val="0"/>
              </a:spcBef>
              <a:spcAft>
                <a:spcPts val="0"/>
              </a:spcAft>
              <a:buSzPts val="1400"/>
              <a:buNone/>
              <a:defRPr sz="2000">
                <a:latin typeface="Redressed"/>
                <a:ea typeface="Redressed"/>
                <a:cs typeface="Redressed"/>
                <a:sym typeface="Redressed"/>
              </a:defRPr>
            </a:lvl4pPr>
            <a:lvl5pPr lvl="4" algn="ctr">
              <a:lnSpc>
                <a:spcPct val="100000"/>
              </a:lnSpc>
              <a:spcBef>
                <a:spcPts val="0"/>
              </a:spcBef>
              <a:spcAft>
                <a:spcPts val="0"/>
              </a:spcAft>
              <a:buSzPts val="1400"/>
              <a:buNone/>
              <a:defRPr sz="2000">
                <a:latin typeface="Redressed"/>
                <a:ea typeface="Redressed"/>
                <a:cs typeface="Redressed"/>
                <a:sym typeface="Redressed"/>
              </a:defRPr>
            </a:lvl5pPr>
            <a:lvl6pPr lvl="5" algn="ctr">
              <a:lnSpc>
                <a:spcPct val="100000"/>
              </a:lnSpc>
              <a:spcBef>
                <a:spcPts val="0"/>
              </a:spcBef>
              <a:spcAft>
                <a:spcPts val="0"/>
              </a:spcAft>
              <a:buSzPts val="1400"/>
              <a:buNone/>
              <a:defRPr sz="2000">
                <a:latin typeface="Redressed"/>
                <a:ea typeface="Redressed"/>
                <a:cs typeface="Redressed"/>
                <a:sym typeface="Redressed"/>
              </a:defRPr>
            </a:lvl6pPr>
            <a:lvl7pPr lvl="6" algn="ctr">
              <a:lnSpc>
                <a:spcPct val="100000"/>
              </a:lnSpc>
              <a:spcBef>
                <a:spcPts val="0"/>
              </a:spcBef>
              <a:spcAft>
                <a:spcPts val="0"/>
              </a:spcAft>
              <a:buSzPts val="1400"/>
              <a:buNone/>
              <a:defRPr sz="2000">
                <a:latin typeface="Redressed"/>
                <a:ea typeface="Redressed"/>
                <a:cs typeface="Redressed"/>
                <a:sym typeface="Redressed"/>
              </a:defRPr>
            </a:lvl7pPr>
            <a:lvl8pPr lvl="7" algn="ctr">
              <a:lnSpc>
                <a:spcPct val="100000"/>
              </a:lnSpc>
              <a:spcBef>
                <a:spcPts val="0"/>
              </a:spcBef>
              <a:spcAft>
                <a:spcPts val="0"/>
              </a:spcAft>
              <a:buSzPts val="1400"/>
              <a:buNone/>
              <a:defRPr sz="2000">
                <a:latin typeface="Redressed"/>
                <a:ea typeface="Redressed"/>
                <a:cs typeface="Redressed"/>
                <a:sym typeface="Redressed"/>
              </a:defRPr>
            </a:lvl8pPr>
            <a:lvl9pPr lvl="8" algn="ctr">
              <a:lnSpc>
                <a:spcPct val="100000"/>
              </a:lnSpc>
              <a:spcBef>
                <a:spcPts val="0"/>
              </a:spcBef>
              <a:spcAft>
                <a:spcPts val="0"/>
              </a:spcAft>
              <a:buSzPts val="1400"/>
              <a:buNone/>
              <a:defRPr sz="2000">
                <a:latin typeface="Redressed"/>
                <a:ea typeface="Redressed"/>
                <a:cs typeface="Redressed"/>
                <a:sym typeface="Redressed"/>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CUSTOM_13_1">
    <p:spTree>
      <p:nvGrpSpPr>
        <p:cNvPr id="1" name="Shape 103"/>
        <p:cNvGrpSpPr/>
        <p:nvPr/>
      </p:nvGrpSpPr>
      <p:grpSpPr>
        <a:xfrm>
          <a:off x="0" y="0"/>
          <a:ext cx="0" cy="0"/>
          <a:chOff x="0" y="0"/>
          <a:chExt cx="0" cy="0"/>
        </a:xfrm>
      </p:grpSpPr>
      <p:sp>
        <p:nvSpPr>
          <p:cNvPr id="104" name="Google Shape;104;p99"/>
          <p:cNvSpPr txBox="1">
            <a:spLocks noGrp="1"/>
          </p:cNvSpPr>
          <p:nvPr>
            <p:ph type="ctrTitle"/>
          </p:nvPr>
        </p:nvSpPr>
        <p:spPr>
          <a:xfrm>
            <a:off x="1935550" y="399389"/>
            <a:ext cx="5273100" cy="107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5" name="Google Shape;105;p99"/>
          <p:cNvSpPr txBox="1">
            <a:spLocks noGrp="1"/>
          </p:cNvSpPr>
          <p:nvPr>
            <p:ph type="subTitle" idx="1"/>
          </p:nvPr>
        </p:nvSpPr>
        <p:spPr>
          <a:xfrm>
            <a:off x="5569825" y="2485279"/>
            <a:ext cx="2040600" cy="519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0"/>
              </a:spcBef>
              <a:spcAft>
                <a:spcPts val="0"/>
              </a:spcAft>
              <a:buSzPts val="1400"/>
              <a:buNone/>
              <a:defRPr sz="1400">
                <a:latin typeface="Livvic"/>
                <a:ea typeface="Livvic"/>
                <a:cs typeface="Livvic"/>
                <a:sym typeface="Livvic"/>
              </a:defRPr>
            </a:lvl2pPr>
            <a:lvl3pPr lvl="2" algn="ctr">
              <a:lnSpc>
                <a:spcPct val="100000"/>
              </a:lnSpc>
              <a:spcBef>
                <a:spcPts val="0"/>
              </a:spcBef>
              <a:spcAft>
                <a:spcPts val="0"/>
              </a:spcAft>
              <a:buSzPts val="1400"/>
              <a:buNone/>
              <a:defRPr sz="1400">
                <a:latin typeface="Livvic"/>
                <a:ea typeface="Livvic"/>
                <a:cs typeface="Livvic"/>
                <a:sym typeface="Livvic"/>
              </a:defRPr>
            </a:lvl3pPr>
            <a:lvl4pPr lvl="3" algn="ctr">
              <a:lnSpc>
                <a:spcPct val="100000"/>
              </a:lnSpc>
              <a:spcBef>
                <a:spcPts val="0"/>
              </a:spcBef>
              <a:spcAft>
                <a:spcPts val="0"/>
              </a:spcAft>
              <a:buSzPts val="1400"/>
              <a:buNone/>
              <a:defRPr sz="1400">
                <a:latin typeface="Livvic"/>
                <a:ea typeface="Livvic"/>
                <a:cs typeface="Livvic"/>
                <a:sym typeface="Livvic"/>
              </a:defRPr>
            </a:lvl4pPr>
            <a:lvl5pPr lvl="4" algn="ctr">
              <a:lnSpc>
                <a:spcPct val="100000"/>
              </a:lnSpc>
              <a:spcBef>
                <a:spcPts val="0"/>
              </a:spcBef>
              <a:spcAft>
                <a:spcPts val="0"/>
              </a:spcAft>
              <a:buSzPts val="1400"/>
              <a:buNone/>
              <a:defRPr sz="1400">
                <a:latin typeface="Livvic"/>
                <a:ea typeface="Livvic"/>
                <a:cs typeface="Livvic"/>
                <a:sym typeface="Livvic"/>
              </a:defRPr>
            </a:lvl5pPr>
            <a:lvl6pPr lvl="5" algn="ctr">
              <a:lnSpc>
                <a:spcPct val="100000"/>
              </a:lnSpc>
              <a:spcBef>
                <a:spcPts val="0"/>
              </a:spcBef>
              <a:spcAft>
                <a:spcPts val="0"/>
              </a:spcAft>
              <a:buSzPts val="1400"/>
              <a:buNone/>
              <a:defRPr sz="1400">
                <a:latin typeface="Livvic"/>
                <a:ea typeface="Livvic"/>
                <a:cs typeface="Livvic"/>
                <a:sym typeface="Livvic"/>
              </a:defRPr>
            </a:lvl6pPr>
            <a:lvl7pPr lvl="6" algn="ctr">
              <a:lnSpc>
                <a:spcPct val="100000"/>
              </a:lnSpc>
              <a:spcBef>
                <a:spcPts val="0"/>
              </a:spcBef>
              <a:spcAft>
                <a:spcPts val="0"/>
              </a:spcAft>
              <a:buSzPts val="1400"/>
              <a:buNone/>
              <a:defRPr sz="1400">
                <a:latin typeface="Livvic"/>
                <a:ea typeface="Livvic"/>
                <a:cs typeface="Livvic"/>
                <a:sym typeface="Livvic"/>
              </a:defRPr>
            </a:lvl7pPr>
            <a:lvl8pPr lvl="7" algn="ctr">
              <a:lnSpc>
                <a:spcPct val="100000"/>
              </a:lnSpc>
              <a:spcBef>
                <a:spcPts val="0"/>
              </a:spcBef>
              <a:spcAft>
                <a:spcPts val="0"/>
              </a:spcAft>
              <a:buSzPts val="1400"/>
              <a:buNone/>
              <a:defRPr sz="1400">
                <a:latin typeface="Livvic"/>
                <a:ea typeface="Livvic"/>
                <a:cs typeface="Livvic"/>
                <a:sym typeface="Livvic"/>
              </a:defRPr>
            </a:lvl8pPr>
            <a:lvl9pPr lvl="8" algn="ctr">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106" name="Google Shape;106;p99"/>
          <p:cNvSpPr txBox="1">
            <a:spLocks noGrp="1"/>
          </p:cNvSpPr>
          <p:nvPr>
            <p:ph type="subTitle" idx="2"/>
          </p:nvPr>
        </p:nvSpPr>
        <p:spPr>
          <a:xfrm>
            <a:off x="5986663" y="2012757"/>
            <a:ext cx="1206900" cy="419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000">
                <a:latin typeface="Redressed"/>
                <a:ea typeface="Redressed"/>
                <a:cs typeface="Redressed"/>
                <a:sym typeface="Redressed"/>
              </a:defRPr>
            </a:lvl1pPr>
            <a:lvl2pPr lvl="1" algn="ctr">
              <a:lnSpc>
                <a:spcPct val="100000"/>
              </a:lnSpc>
              <a:spcBef>
                <a:spcPts val="0"/>
              </a:spcBef>
              <a:spcAft>
                <a:spcPts val="0"/>
              </a:spcAft>
              <a:buSzPts val="1400"/>
              <a:buNone/>
              <a:defRPr sz="2000">
                <a:latin typeface="Redressed"/>
                <a:ea typeface="Redressed"/>
                <a:cs typeface="Redressed"/>
                <a:sym typeface="Redressed"/>
              </a:defRPr>
            </a:lvl2pPr>
            <a:lvl3pPr lvl="2" algn="ctr">
              <a:lnSpc>
                <a:spcPct val="100000"/>
              </a:lnSpc>
              <a:spcBef>
                <a:spcPts val="0"/>
              </a:spcBef>
              <a:spcAft>
                <a:spcPts val="0"/>
              </a:spcAft>
              <a:buSzPts val="1400"/>
              <a:buNone/>
              <a:defRPr sz="2000">
                <a:latin typeface="Redressed"/>
                <a:ea typeface="Redressed"/>
                <a:cs typeface="Redressed"/>
                <a:sym typeface="Redressed"/>
              </a:defRPr>
            </a:lvl3pPr>
            <a:lvl4pPr lvl="3" algn="ctr">
              <a:lnSpc>
                <a:spcPct val="100000"/>
              </a:lnSpc>
              <a:spcBef>
                <a:spcPts val="0"/>
              </a:spcBef>
              <a:spcAft>
                <a:spcPts val="0"/>
              </a:spcAft>
              <a:buSzPts val="1400"/>
              <a:buNone/>
              <a:defRPr sz="2000">
                <a:latin typeface="Redressed"/>
                <a:ea typeface="Redressed"/>
                <a:cs typeface="Redressed"/>
                <a:sym typeface="Redressed"/>
              </a:defRPr>
            </a:lvl4pPr>
            <a:lvl5pPr lvl="4" algn="ctr">
              <a:lnSpc>
                <a:spcPct val="100000"/>
              </a:lnSpc>
              <a:spcBef>
                <a:spcPts val="0"/>
              </a:spcBef>
              <a:spcAft>
                <a:spcPts val="0"/>
              </a:spcAft>
              <a:buSzPts val="1400"/>
              <a:buNone/>
              <a:defRPr sz="2000">
                <a:latin typeface="Redressed"/>
                <a:ea typeface="Redressed"/>
                <a:cs typeface="Redressed"/>
                <a:sym typeface="Redressed"/>
              </a:defRPr>
            </a:lvl5pPr>
            <a:lvl6pPr lvl="5" algn="ctr">
              <a:lnSpc>
                <a:spcPct val="100000"/>
              </a:lnSpc>
              <a:spcBef>
                <a:spcPts val="0"/>
              </a:spcBef>
              <a:spcAft>
                <a:spcPts val="0"/>
              </a:spcAft>
              <a:buSzPts val="1400"/>
              <a:buNone/>
              <a:defRPr sz="2000">
                <a:latin typeface="Redressed"/>
                <a:ea typeface="Redressed"/>
                <a:cs typeface="Redressed"/>
                <a:sym typeface="Redressed"/>
              </a:defRPr>
            </a:lvl6pPr>
            <a:lvl7pPr lvl="6" algn="ctr">
              <a:lnSpc>
                <a:spcPct val="100000"/>
              </a:lnSpc>
              <a:spcBef>
                <a:spcPts val="0"/>
              </a:spcBef>
              <a:spcAft>
                <a:spcPts val="0"/>
              </a:spcAft>
              <a:buSzPts val="1400"/>
              <a:buNone/>
              <a:defRPr sz="2000">
                <a:latin typeface="Redressed"/>
                <a:ea typeface="Redressed"/>
                <a:cs typeface="Redressed"/>
                <a:sym typeface="Redressed"/>
              </a:defRPr>
            </a:lvl7pPr>
            <a:lvl8pPr lvl="7" algn="ctr">
              <a:lnSpc>
                <a:spcPct val="100000"/>
              </a:lnSpc>
              <a:spcBef>
                <a:spcPts val="0"/>
              </a:spcBef>
              <a:spcAft>
                <a:spcPts val="0"/>
              </a:spcAft>
              <a:buSzPts val="1400"/>
              <a:buNone/>
              <a:defRPr sz="2000">
                <a:latin typeface="Redressed"/>
                <a:ea typeface="Redressed"/>
                <a:cs typeface="Redressed"/>
                <a:sym typeface="Redressed"/>
              </a:defRPr>
            </a:lvl8pPr>
            <a:lvl9pPr lvl="8" algn="ctr">
              <a:lnSpc>
                <a:spcPct val="100000"/>
              </a:lnSpc>
              <a:spcBef>
                <a:spcPts val="0"/>
              </a:spcBef>
              <a:spcAft>
                <a:spcPts val="0"/>
              </a:spcAft>
              <a:buSzPts val="1400"/>
              <a:buNone/>
              <a:defRPr sz="2000">
                <a:latin typeface="Redressed"/>
                <a:ea typeface="Redressed"/>
                <a:cs typeface="Redressed"/>
                <a:sym typeface="Redressed"/>
              </a:defRPr>
            </a:lvl9pPr>
          </a:lstStyle>
          <a:p>
            <a:endParaRPr/>
          </a:p>
        </p:txBody>
      </p:sp>
      <p:sp>
        <p:nvSpPr>
          <p:cNvPr id="107" name="Google Shape;107;p99"/>
          <p:cNvSpPr txBox="1">
            <a:spLocks noGrp="1"/>
          </p:cNvSpPr>
          <p:nvPr>
            <p:ph type="subTitle" idx="3"/>
          </p:nvPr>
        </p:nvSpPr>
        <p:spPr>
          <a:xfrm>
            <a:off x="1950138" y="2012757"/>
            <a:ext cx="1207500" cy="419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000">
                <a:latin typeface="Redressed"/>
                <a:ea typeface="Redressed"/>
                <a:cs typeface="Redressed"/>
                <a:sym typeface="Redressed"/>
              </a:defRPr>
            </a:lvl1pPr>
            <a:lvl2pPr lvl="1" algn="ctr">
              <a:lnSpc>
                <a:spcPct val="100000"/>
              </a:lnSpc>
              <a:spcBef>
                <a:spcPts val="0"/>
              </a:spcBef>
              <a:spcAft>
                <a:spcPts val="0"/>
              </a:spcAft>
              <a:buSzPts val="1400"/>
              <a:buNone/>
              <a:defRPr sz="2000">
                <a:latin typeface="Redressed"/>
                <a:ea typeface="Redressed"/>
                <a:cs typeface="Redressed"/>
                <a:sym typeface="Redressed"/>
              </a:defRPr>
            </a:lvl2pPr>
            <a:lvl3pPr lvl="2" algn="ctr">
              <a:lnSpc>
                <a:spcPct val="100000"/>
              </a:lnSpc>
              <a:spcBef>
                <a:spcPts val="0"/>
              </a:spcBef>
              <a:spcAft>
                <a:spcPts val="0"/>
              </a:spcAft>
              <a:buSzPts val="1400"/>
              <a:buNone/>
              <a:defRPr sz="2000">
                <a:latin typeface="Redressed"/>
                <a:ea typeface="Redressed"/>
                <a:cs typeface="Redressed"/>
                <a:sym typeface="Redressed"/>
              </a:defRPr>
            </a:lvl3pPr>
            <a:lvl4pPr lvl="3" algn="ctr">
              <a:lnSpc>
                <a:spcPct val="100000"/>
              </a:lnSpc>
              <a:spcBef>
                <a:spcPts val="0"/>
              </a:spcBef>
              <a:spcAft>
                <a:spcPts val="0"/>
              </a:spcAft>
              <a:buSzPts val="1400"/>
              <a:buNone/>
              <a:defRPr sz="2000">
                <a:latin typeface="Redressed"/>
                <a:ea typeface="Redressed"/>
                <a:cs typeface="Redressed"/>
                <a:sym typeface="Redressed"/>
              </a:defRPr>
            </a:lvl4pPr>
            <a:lvl5pPr lvl="4" algn="ctr">
              <a:lnSpc>
                <a:spcPct val="100000"/>
              </a:lnSpc>
              <a:spcBef>
                <a:spcPts val="0"/>
              </a:spcBef>
              <a:spcAft>
                <a:spcPts val="0"/>
              </a:spcAft>
              <a:buSzPts val="1400"/>
              <a:buNone/>
              <a:defRPr sz="2000">
                <a:latin typeface="Redressed"/>
                <a:ea typeface="Redressed"/>
                <a:cs typeface="Redressed"/>
                <a:sym typeface="Redressed"/>
              </a:defRPr>
            </a:lvl5pPr>
            <a:lvl6pPr lvl="5" algn="ctr">
              <a:lnSpc>
                <a:spcPct val="100000"/>
              </a:lnSpc>
              <a:spcBef>
                <a:spcPts val="0"/>
              </a:spcBef>
              <a:spcAft>
                <a:spcPts val="0"/>
              </a:spcAft>
              <a:buSzPts val="1400"/>
              <a:buNone/>
              <a:defRPr sz="2000">
                <a:latin typeface="Redressed"/>
                <a:ea typeface="Redressed"/>
                <a:cs typeface="Redressed"/>
                <a:sym typeface="Redressed"/>
              </a:defRPr>
            </a:lvl6pPr>
            <a:lvl7pPr lvl="6" algn="ctr">
              <a:lnSpc>
                <a:spcPct val="100000"/>
              </a:lnSpc>
              <a:spcBef>
                <a:spcPts val="0"/>
              </a:spcBef>
              <a:spcAft>
                <a:spcPts val="0"/>
              </a:spcAft>
              <a:buSzPts val="1400"/>
              <a:buNone/>
              <a:defRPr sz="2000">
                <a:latin typeface="Redressed"/>
                <a:ea typeface="Redressed"/>
                <a:cs typeface="Redressed"/>
                <a:sym typeface="Redressed"/>
              </a:defRPr>
            </a:lvl7pPr>
            <a:lvl8pPr lvl="7" algn="ctr">
              <a:lnSpc>
                <a:spcPct val="100000"/>
              </a:lnSpc>
              <a:spcBef>
                <a:spcPts val="0"/>
              </a:spcBef>
              <a:spcAft>
                <a:spcPts val="0"/>
              </a:spcAft>
              <a:buSzPts val="1400"/>
              <a:buNone/>
              <a:defRPr sz="2000">
                <a:latin typeface="Redressed"/>
                <a:ea typeface="Redressed"/>
                <a:cs typeface="Redressed"/>
                <a:sym typeface="Redressed"/>
              </a:defRPr>
            </a:lvl8pPr>
            <a:lvl9pPr lvl="8" algn="ctr">
              <a:lnSpc>
                <a:spcPct val="100000"/>
              </a:lnSpc>
              <a:spcBef>
                <a:spcPts val="0"/>
              </a:spcBef>
              <a:spcAft>
                <a:spcPts val="0"/>
              </a:spcAft>
              <a:buSzPts val="1400"/>
              <a:buNone/>
              <a:defRPr sz="2000">
                <a:latin typeface="Redressed"/>
                <a:ea typeface="Redressed"/>
                <a:cs typeface="Redressed"/>
                <a:sym typeface="Redressed"/>
              </a:defRPr>
            </a:lvl9pPr>
          </a:lstStyle>
          <a:p>
            <a:endParaRPr/>
          </a:p>
        </p:txBody>
      </p:sp>
      <p:sp>
        <p:nvSpPr>
          <p:cNvPr id="108" name="Google Shape;108;p99"/>
          <p:cNvSpPr txBox="1">
            <a:spLocks noGrp="1"/>
          </p:cNvSpPr>
          <p:nvPr>
            <p:ph type="subTitle" idx="4"/>
          </p:nvPr>
        </p:nvSpPr>
        <p:spPr>
          <a:xfrm>
            <a:off x="1533588" y="2485279"/>
            <a:ext cx="2040600" cy="519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0"/>
              </a:spcBef>
              <a:spcAft>
                <a:spcPts val="0"/>
              </a:spcAft>
              <a:buSzPts val="1400"/>
              <a:buNone/>
              <a:defRPr sz="1400">
                <a:latin typeface="Livvic"/>
                <a:ea typeface="Livvic"/>
                <a:cs typeface="Livvic"/>
                <a:sym typeface="Livvic"/>
              </a:defRPr>
            </a:lvl2pPr>
            <a:lvl3pPr lvl="2" algn="ctr">
              <a:lnSpc>
                <a:spcPct val="100000"/>
              </a:lnSpc>
              <a:spcBef>
                <a:spcPts val="0"/>
              </a:spcBef>
              <a:spcAft>
                <a:spcPts val="0"/>
              </a:spcAft>
              <a:buSzPts val="1400"/>
              <a:buNone/>
              <a:defRPr sz="1400">
                <a:latin typeface="Livvic"/>
                <a:ea typeface="Livvic"/>
                <a:cs typeface="Livvic"/>
                <a:sym typeface="Livvic"/>
              </a:defRPr>
            </a:lvl3pPr>
            <a:lvl4pPr lvl="3" algn="ctr">
              <a:lnSpc>
                <a:spcPct val="100000"/>
              </a:lnSpc>
              <a:spcBef>
                <a:spcPts val="0"/>
              </a:spcBef>
              <a:spcAft>
                <a:spcPts val="0"/>
              </a:spcAft>
              <a:buSzPts val="1400"/>
              <a:buNone/>
              <a:defRPr sz="1400">
                <a:latin typeface="Livvic"/>
                <a:ea typeface="Livvic"/>
                <a:cs typeface="Livvic"/>
                <a:sym typeface="Livvic"/>
              </a:defRPr>
            </a:lvl4pPr>
            <a:lvl5pPr lvl="4" algn="ctr">
              <a:lnSpc>
                <a:spcPct val="100000"/>
              </a:lnSpc>
              <a:spcBef>
                <a:spcPts val="0"/>
              </a:spcBef>
              <a:spcAft>
                <a:spcPts val="0"/>
              </a:spcAft>
              <a:buSzPts val="1400"/>
              <a:buNone/>
              <a:defRPr sz="1400">
                <a:latin typeface="Livvic"/>
                <a:ea typeface="Livvic"/>
                <a:cs typeface="Livvic"/>
                <a:sym typeface="Livvic"/>
              </a:defRPr>
            </a:lvl5pPr>
            <a:lvl6pPr lvl="5" algn="ctr">
              <a:lnSpc>
                <a:spcPct val="100000"/>
              </a:lnSpc>
              <a:spcBef>
                <a:spcPts val="0"/>
              </a:spcBef>
              <a:spcAft>
                <a:spcPts val="0"/>
              </a:spcAft>
              <a:buSzPts val="1400"/>
              <a:buNone/>
              <a:defRPr sz="1400">
                <a:latin typeface="Livvic"/>
                <a:ea typeface="Livvic"/>
                <a:cs typeface="Livvic"/>
                <a:sym typeface="Livvic"/>
              </a:defRPr>
            </a:lvl6pPr>
            <a:lvl7pPr lvl="6" algn="ctr">
              <a:lnSpc>
                <a:spcPct val="100000"/>
              </a:lnSpc>
              <a:spcBef>
                <a:spcPts val="0"/>
              </a:spcBef>
              <a:spcAft>
                <a:spcPts val="0"/>
              </a:spcAft>
              <a:buSzPts val="1400"/>
              <a:buNone/>
              <a:defRPr sz="1400">
                <a:latin typeface="Livvic"/>
                <a:ea typeface="Livvic"/>
                <a:cs typeface="Livvic"/>
                <a:sym typeface="Livvic"/>
              </a:defRPr>
            </a:lvl7pPr>
            <a:lvl8pPr lvl="7" algn="ctr">
              <a:lnSpc>
                <a:spcPct val="100000"/>
              </a:lnSpc>
              <a:spcBef>
                <a:spcPts val="0"/>
              </a:spcBef>
              <a:spcAft>
                <a:spcPts val="0"/>
              </a:spcAft>
              <a:buSzPts val="1400"/>
              <a:buNone/>
              <a:defRPr sz="1400">
                <a:latin typeface="Livvic"/>
                <a:ea typeface="Livvic"/>
                <a:cs typeface="Livvic"/>
                <a:sym typeface="Livvic"/>
              </a:defRPr>
            </a:lvl8pPr>
            <a:lvl9pPr lvl="8" algn="ctr">
              <a:lnSpc>
                <a:spcPct val="100000"/>
              </a:lnSpc>
              <a:spcBef>
                <a:spcPts val="0"/>
              </a:spcBef>
              <a:spcAft>
                <a:spcPts val="0"/>
              </a:spcAft>
              <a:buSzPts val="1400"/>
              <a:buNone/>
              <a:defRPr sz="1400">
                <a:latin typeface="Livvic"/>
                <a:ea typeface="Livvic"/>
                <a:cs typeface="Livvic"/>
                <a:sym typeface="Livvic"/>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CUSTOM_16_1">
    <p:spTree>
      <p:nvGrpSpPr>
        <p:cNvPr id="1" name="Shape 109"/>
        <p:cNvGrpSpPr/>
        <p:nvPr/>
      </p:nvGrpSpPr>
      <p:grpSpPr>
        <a:xfrm>
          <a:off x="0" y="0"/>
          <a:ext cx="0" cy="0"/>
          <a:chOff x="0" y="0"/>
          <a:chExt cx="0" cy="0"/>
        </a:xfrm>
      </p:grpSpPr>
      <p:sp>
        <p:nvSpPr>
          <p:cNvPr id="110" name="Google Shape;110;p100"/>
          <p:cNvSpPr txBox="1">
            <a:spLocks noGrp="1"/>
          </p:cNvSpPr>
          <p:nvPr>
            <p:ph type="title"/>
          </p:nvPr>
        </p:nvSpPr>
        <p:spPr>
          <a:xfrm>
            <a:off x="3022475" y="599444"/>
            <a:ext cx="4445700" cy="1758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5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1" name="Google Shape;111;p100"/>
          <p:cNvSpPr txBox="1">
            <a:spLocks noGrp="1"/>
          </p:cNvSpPr>
          <p:nvPr>
            <p:ph type="subTitle" idx="1"/>
          </p:nvPr>
        </p:nvSpPr>
        <p:spPr>
          <a:xfrm>
            <a:off x="3022475" y="2523778"/>
            <a:ext cx="2590500" cy="664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3"/>
              </a:buClr>
              <a:buSzPts val="1200"/>
              <a:buFont typeface="Livvic"/>
              <a:buNone/>
              <a:defRPr sz="16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112" name="Google Shape;112;p100"/>
          <p:cNvSpPr txBox="1">
            <a:spLocks noGrp="1"/>
          </p:cNvSpPr>
          <p:nvPr>
            <p:ph type="title" idx="2"/>
          </p:nvPr>
        </p:nvSpPr>
        <p:spPr>
          <a:xfrm>
            <a:off x="1675850" y="1011278"/>
            <a:ext cx="1088400" cy="935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3600"/>
              <a:buNone/>
              <a:defRPr sz="5200" b="0"/>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1">
  <p:cSld name="CUSTOM_17">
    <p:spTree>
      <p:nvGrpSpPr>
        <p:cNvPr id="1" name="Shape 113"/>
        <p:cNvGrpSpPr/>
        <p:nvPr/>
      </p:nvGrpSpPr>
      <p:grpSpPr>
        <a:xfrm>
          <a:off x="0" y="0"/>
          <a:ext cx="0" cy="0"/>
          <a:chOff x="0" y="0"/>
          <a:chExt cx="0" cy="0"/>
        </a:xfrm>
      </p:grpSpPr>
      <p:sp>
        <p:nvSpPr>
          <p:cNvPr id="114" name="Google Shape;114;p102"/>
          <p:cNvSpPr txBox="1">
            <a:spLocks noGrp="1"/>
          </p:cNvSpPr>
          <p:nvPr>
            <p:ph type="subTitle" idx="1"/>
          </p:nvPr>
        </p:nvSpPr>
        <p:spPr>
          <a:xfrm>
            <a:off x="3478575" y="3500528"/>
            <a:ext cx="4952100" cy="664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3"/>
              </a:buClr>
              <a:buSzPts val="1200"/>
              <a:buFont typeface="Livvic"/>
              <a:buNone/>
              <a:defRPr>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115" name="Google Shape;115;p102"/>
          <p:cNvSpPr txBox="1">
            <a:spLocks noGrp="1"/>
          </p:cNvSpPr>
          <p:nvPr>
            <p:ph type="title"/>
          </p:nvPr>
        </p:nvSpPr>
        <p:spPr>
          <a:xfrm>
            <a:off x="3700003" y="1550139"/>
            <a:ext cx="4509300" cy="198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9600"/>
              <a:buNone/>
              <a:defRPr sz="9600" b="0"/>
            </a:lvl1pPr>
            <a:lvl2pPr lvl="1" algn="ctr">
              <a:lnSpc>
                <a:spcPct val="100000"/>
              </a:lnSpc>
              <a:spcBef>
                <a:spcPts val="0"/>
              </a:spcBef>
              <a:spcAft>
                <a:spcPts val="0"/>
              </a:spcAft>
              <a:buClr>
                <a:schemeClr val="accent3"/>
              </a:buClr>
              <a:buSzPts val="9600"/>
              <a:buNone/>
              <a:defRPr sz="9600">
                <a:solidFill>
                  <a:schemeClr val="accent3"/>
                </a:solidFill>
              </a:defRPr>
            </a:lvl2pPr>
            <a:lvl3pPr lvl="2" algn="ctr">
              <a:lnSpc>
                <a:spcPct val="100000"/>
              </a:lnSpc>
              <a:spcBef>
                <a:spcPts val="0"/>
              </a:spcBef>
              <a:spcAft>
                <a:spcPts val="0"/>
              </a:spcAft>
              <a:buClr>
                <a:schemeClr val="accent3"/>
              </a:buClr>
              <a:buSzPts val="9600"/>
              <a:buNone/>
              <a:defRPr sz="9600">
                <a:solidFill>
                  <a:schemeClr val="accent3"/>
                </a:solidFill>
              </a:defRPr>
            </a:lvl3pPr>
            <a:lvl4pPr lvl="3" algn="ctr">
              <a:lnSpc>
                <a:spcPct val="100000"/>
              </a:lnSpc>
              <a:spcBef>
                <a:spcPts val="0"/>
              </a:spcBef>
              <a:spcAft>
                <a:spcPts val="0"/>
              </a:spcAft>
              <a:buClr>
                <a:schemeClr val="accent3"/>
              </a:buClr>
              <a:buSzPts val="9600"/>
              <a:buNone/>
              <a:defRPr sz="9600">
                <a:solidFill>
                  <a:schemeClr val="accent3"/>
                </a:solidFill>
              </a:defRPr>
            </a:lvl4pPr>
            <a:lvl5pPr lvl="4" algn="ctr">
              <a:lnSpc>
                <a:spcPct val="100000"/>
              </a:lnSpc>
              <a:spcBef>
                <a:spcPts val="0"/>
              </a:spcBef>
              <a:spcAft>
                <a:spcPts val="0"/>
              </a:spcAft>
              <a:buClr>
                <a:schemeClr val="accent3"/>
              </a:buClr>
              <a:buSzPts val="9600"/>
              <a:buNone/>
              <a:defRPr sz="9600">
                <a:solidFill>
                  <a:schemeClr val="accent3"/>
                </a:solidFill>
              </a:defRPr>
            </a:lvl5pPr>
            <a:lvl6pPr lvl="5" algn="ctr">
              <a:lnSpc>
                <a:spcPct val="100000"/>
              </a:lnSpc>
              <a:spcBef>
                <a:spcPts val="0"/>
              </a:spcBef>
              <a:spcAft>
                <a:spcPts val="0"/>
              </a:spcAft>
              <a:buClr>
                <a:schemeClr val="accent3"/>
              </a:buClr>
              <a:buSzPts val="9600"/>
              <a:buNone/>
              <a:defRPr sz="9600">
                <a:solidFill>
                  <a:schemeClr val="accent3"/>
                </a:solidFill>
              </a:defRPr>
            </a:lvl6pPr>
            <a:lvl7pPr lvl="6" algn="ctr">
              <a:lnSpc>
                <a:spcPct val="100000"/>
              </a:lnSpc>
              <a:spcBef>
                <a:spcPts val="0"/>
              </a:spcBef>
              <a:spcAft>
                <a:spcPts val="0"/>
              </a:spcAft>
              <a:buClr>
                <a:schemeClr val="accent3"/>
              </a:buClr>
              <a:buSzPts val="9600"/>
              <a:buNone/>
              <a:defRPr sz="9600">
                <a:solidFill>
                  <a:schemeClr val="accent3"/>
                </a:solidFill>
              </a:defRPr>
            </a:lvl7pPr>
            <a:lvl8pPr lvl="7" algn="ctr">
              <a:lnSpc>
                <a:spcPct val="100000"/>
              </a:lnSpc>
              <a:spcBef>
                <a:spcPts val="0"/>
              </a:spcBef>
              <a:spcAft>
                <a:spcPts val="0"/>
              </a:spcAft>
              <a:buClr>
                <a:schemeClr val="accent3"/>
              </a:buClr>
              <a:buSzPts val="9600"/>
              <a:buNone/>
              <a:defRPr sz="9600">
                <a:solidFill>
                  <a:schemeClr val="accent3"/>
                </a:solidFill>
              </a:defRPr>
            </a:lvl8pPr>
            <a:lvl9pPr lvl="8" algn="ctr">
              <a:lnSpc>
                <a:spcPct val="100000"/>
              </a:lnSpc>
              <a:spcBef>
                <a:spcPts val="0"/>
              </a:spcBef>
              <a:spcAft>
                <a:spcPts val="0"/>
              </a:spcAft>
              <a:buClr>
                <a:schemeClr val="accent3"/>
              </a:buClr>
              <a:buSzPts val="9600"/>
              <a:buNone/>
              <a:defRPr sz="9600">
                <a:solidFill>
                  <a:schemeClr val="accent3"/>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6"/>
        <p:cNvGrpSpPr/>
        <p:nvPr/>
      </p:nvGrpSpPr>
      <p:grpSpPr>
        <a:xfrm>
          <a:off x="0" y="0"/>
          <a:ext cx="0" cy="0"/>
          <a:chOff x="0" y="0"/>
          <a:chExt cx="0" cy="0"/>
        </a:xfrm>
      </p:grpSpPr>
      <p:sp>
        <p:nvSpPr>
          <p:cNvPr id="117" name="Google Shape;117;p103"/>
          <p:cNvSpPr txBox="1">
            <a:spLocks noGrp="1"/>
          </p:cNvSpPr>
          <p:nvPr>
            <p:ph type="title" hasCustomPrompt="1"/>
          </p:nvPr>
        </p:nvSpPr>
        <p:spPr>
          <a:xfrm>
            <a:off x="5846825" y="2212393"/>
            <a:ext cx="1796100" cy="664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3"/>
              </a:buClr>
              <a:buSzPts val="3600"/>
              <a:buNone/>
              <a:defRPr sz="3600" b="0"/>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a:r>
              <a:t>xx%</a:t>
            </a:r>
          </a:p>
        </p:txBody>
      </p:sp>
      <p:sp>
        <p:nvSpPr>
          <p:cNvPr id="118" name="Google Shape;118;p103"/>
          <p:cNvSpPr txBox="1">
            <a:spLocks noGrp="1"/>
          </p:cNvSpPr>
          <p:nvPr>
            <p:ph type="subTitle" idx="1"/>
          </p:nvPr>
        </p:nvSpPr>
        <p:spPr>
          <a:xfrm>
            <a:off x="5846825" y="2836342"/>
            <a:ext cx="2466600" cy="695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119" name="Google Shape;119;p103"/>
          <p:cNvSpPr txBox="1">
            <a:spLocks noGrp="1"/>
          </p:cNvSpPr>
          <p:nvPr>
            <p:ph type="subTitle" idx="2"/>
          </p:nvPr>
        </p:nvSpPr>
        <p:spPr>
          <a:xfrm>
            <a:off x="5846825" y="1406114"/>
            <a:ext cx="1972500" cy="664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120" name="Google Shape;120;p103"/>
          <p:cNvSpPr txBox="1">
            <a:spLocks noGrp="1"/>
          </p:cNvSpPr>
          <p:nvPr>
            <p:ph type="title" idx="3" hasCustomPrompt="1"/>
          </p:nvPr>
        </p:nvSpPr>
        <p:spPr>
          <a:xfrm>
            <a:off x="5846825" y="745750"/>
            <a:ext cx="1796100" cy="695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3"/>
              </a:buClr>
              <a:buSzPts val="3600"/>
              <a:buNone/>
              <a:defRPr sz="3600" b="0"/>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a:r>
              <a:t>xx%</a:t>
            </a:r>
          </a:p>
        </p:txBody>
      </p:sp>
      <p:sp>
        <p:nvSpPr>
          <p:cNvPr id="121" name="Google Shape;121;p103"/>
          <p:cNvSpPr txBox="1">
            <a:spLocks noGrp="1"/>
          </p:cNvSpPr>
          <p:nvPr>
            <p:ph type="title" idx="4" hasCustomPrompt="1"/>
          </p:nvPr>
        </p:nvSpPr>
        <p:spPr>
          <a:xfrm>
            <a:off x="5846825" y="3611830"/>
            <a:ext cx="1796100" cy="664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3"/>
              </a:buClr>
              <a:buSzPts val="3600"/>
              <a:buNone/>
              <a:defRPr sz="3600" b="0"/>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a:r>
              <a:t>xx%</a:t>
            </a:r>
          </a:p>
        </p:txBody>
      </p:sp>
      <p:sp>
        <p:nvSpPr>
          <p:cNvPr id="122" name="Google Shape;122;p103"/>
          <p:cNvSpPr txBox="1">
            <a:spLocks noGrp="1"/>
          </p:cNvSpPr>
          <p:nvPr>
            <p:ph type="subTitle" idx="5"/>
          </p:nvPr>
        </p:nvSpPr>
        <p:spPr>
          <a:xfrm>
            <a:off x="5846825" y="4251467"/>
            <a:ext cx="2466600" cy="664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
        <p:cNvGrpSpPr/>
        <p:nvPr/>
      </p:nvGrpSpPr>
      <p:grpSpPr>
        <a:xfrm>
          <a:off x="0" y="0"/>
          <a:ext cx="0" cy="0"/>
          <a:chOff x="0" y="0"/>
          <a:chExt cx="0" cy="0"/>
        </a:xfrm>
      </p:grpSpPr>
      <p:sp>
        <p:nvSpPr>
          <p:cNvPr id="12" name="Google Shape;12;p88"/>
          <p:cNvSpPr txBox="1">
            <a:spLocks noGrp="1"/>
          </p:cNvSpPr>
          <p:nvPr>
            <p:ph type="ctrTitle"/>
          </p:nvPr>
        </p:nvSpPr>
        <p:spPr>
          <a:xfrm>
            <a:off x="3134250" y="4309320"/>
            <a:ext cx="2875500" cy="64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3"/>
              </a:buClr>
              <a:buSzPts val="1400"/>
              <a:buFont typeface="Livvic"/>
              <a:buNone/>
              <a:defRPr sz="1800">
                <a:latin typeface="Livvic"/>
                <a:ea typeface="Livvic"/>
                <a:cs typeface="Livvic"/>
                <a:sym typeface="Livvic"/>
              </a:defRPr>
            </a:lvl1pPr>
            <a:lvl2pPr lvl="1"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a:endParaRPr/>
          </a:p>
        </p:txBody>
      </p:sp>
      <p:sp>
        <p:nvSpPr>
          <p:cNvPr id="13" name="Google Shape;13;p88"/>
          <p:cNvSpPr txBox="1">
            <a:spLocks noGrp="1"/>
          </p:cNvSpPr>
          <p:nvPr>
            <p:ph type="subTitle" idx="1"/>
          </p:nvPr>
        </p:nvSpPr>
        <p:spPr>
          <a:xfrm>
            <a:off x="1754500" y="778778"/>
            <a:ext cx="5634900" cy="217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3000">
                <a:latin typeface="Redressed"/>
                <a:ea typeface="Redressed"/>
                <a:cs typeface="Redressed"/>
                <a:sym typeface="Redressed"/>
              </a:defRPr>
            </a:lvl1pPr>
            <a:lvl2pPr lvl="1" algn="ctr">
              <a:lnSpc>
                <a:spcPct val="100000"/>
              </a:lnSpc>
              <a:spcBef>
                <a:spcPts val="0"/>
              </a:spcBef>
              <a:spcAft>
                <a:spcPts val="0"/>
              </a:spcAft>
              <a:buSzPts val="1400"/>
              <a:buNone/>
              <a:defRPr sz="3000">
                <a:latin typeface="Redressed"/>
                <a:ea typeface="Redressed"/>
                <a:cs typeface="Redressed"/>
                <a:sym typeface="Redressed"/>
              </a:defRPr>
            </a:lvl2pPr>
            <a:lvl3pPr lvl="2" algn="ctr">
              <a:lnSpc>
                <a:spcPct val="100000"/>
              </a:lnSpc>
              <a:spcBef>
                <a:spcPts val="0"/>
              </a:spcBef>
              <a:spcAft>
                <a:spcPts val="0"/>
              </a:spcAft>
              <a:buSzPts val="1400"/>
              <a:buNone/>
              <a:defRPr sz="3000">
                <a:latin typeface="Redressed"/>
                <a:ea typeface="Redressed"/>
                <a:cs typeface="Redressed"/>
                <a:sym typeface="Redressed"/>
              </a:defRPr>
            </a:lvl3pPr>
            <a:lvl4pPr lvl="3" algn="ctr">
              <a:lnSpc>
                <a:spcPct val="100000"/>
              </a:lnSpc>
              <a:spcBef>
                <a:spcPts val="0"/>
              </a:spcBef>
              <a:spcAft>
                <a:spcPts val="0"/>
              </a:spcAft>
              <a:buSzPts val="1400"/>
              <a:buNone/>
              <a:defRPr sz="3000">
                <a:latin typeface="Redressed"/>
                <a:ea typeface="Redressed"/>
                <a:cs typeface="Redressed"/>
                <a:sym typeface="Redressed"/>
              </a:defRPr>
            </a:lvl4pPr>
            <a:lvl5pPr lvl="4" algn="ctr">
              <a:lnSpc>
                <a:spcPct val="100000"/>
              </a:lnSpc>
              <a:spcBef>
                <a:spcPts val="0"/>
              </a:spcBef>
              <a:spcAft>
                <a:spcPts val="0"/>
              </a:spcAft>
              <a:buSzPts val="1400"/>
              <a:buNone/>
              <a:defRPr sz="3000">
                <a:latin typeface="Redressed"/>
                <a:ea typeface="Redressed"/>
                <a:cs typeface="Redressed"/>
                <a:sym typeface="Redressed"/>
              </a:defRPr>
            </a:lvl5pPr>
            <a:lvl6pPr lvl="5" algn="ctr">
              <a:lnSpc>
                <a:spcPct val="100000"/>
              </a:lnSpc>
              <a:spcBef>
                <a:spcPts val="0"/>
              </a:spcBef>
              <a:spcAft>
                <a:spcPts val="0"/>
              </a:spcAft>
              <a:buSzPts val="1400"/>
              <a:buNone/>
              <a:defRPr sz="3000">
                <a:latin typeface="Redressed"/>
                <a:ea typeface="Redressed"/>
                <a:cs typeface="Redressed"/>
                <a:sym typeface="Redressed"/>
              </a:defRPr>
            </a:lvl6pPr>
            <a:lvl7pPr lvl="6" algn="ctr">
              <a:lnSpc>
                <a:spcPct val="100000"/>
              </a:lnSpc>
              <a:spcBef>
                <a:spcPts val="0"/>
              </a:spcBef>
              <a:spcAft>
                <a:spcPts val="0"/>
              </a:spcAft>
              <a:buSzPts val="1400"/>
              <a:buNone/>
              <a:defRPr sz="3000">
                <a:latin typeface="Redressed"/>
                <a:ea typeface="Redressed"/>
                <a:cs typeface="Redressed"/>
                <a:sym typeface="Redressed"/>
              </a:defRPr>
            </a:lvl7pPr>
            <a:lvl8pPr lvl="7" algn="ctr">
              <a:lnSpc>
                <a:spcPct val="100000"/>
              </a:lnSpc>
              <a:spcBef>
                <a:spcPts val="0"/>
              </a:spcBef>
              <a:spcAft>
                <a:spcPts val="0"/>
              </a:spcAft>
              <a:buSzPts val="1400"/>
              <a:buNone/>
              <a:defRPr sz="3000">
                <a:latin typeface="Redressed"/>
                <a:ea typeface="Redressed"/>
                <a:cs typeface="Redressed"/>
                <a:sym typeface="Redressed"/>
              </a:defRPr>
            </a:lvl8pPr>
            <a:lvl9pPr lvl="8" algn="ctr">
              <a:lnSpc>
                <a:spcPct val="100000"/>
              </a:lnSpc>
              <a:spcBef>
                <a:spcPts val="0"/>
              </a:spcBef>
              <a:spcAft>
                <a:spcPts val="0"/>
              </a:spcAft>
              <a:buSzPts val="1400"/>
              <a:buNone/>
              <a:defRPr sz="3000">
                <a:latin typeface="Redressed"/>
                <a:ea typeface="Redressed"/>
                <a:cs typeface="Redressed"/>
                <a:sym typeface="Redresse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1">
  <p:cSld name="CUSTOM_14_1_1">
    <p:spTree>
      <p:nvGrpSpPr>
        <p:cNvPr id="1" name="Shape 123"/>
        <p:cNvGrpSpPr/>
        <p:nvPr/>
      </p:nvGrpSpPr>
      <p:grpSpPr>
        <a:xfrm>
          <a:off x="0" y="0"/>
          <a:ext cx="0" cy="0"/>
          <a:chOff x="0" y="0"/>
          <a:chExt cx="0" cy="0"/>
        </a:xfrm>
      </p:grpSpPr>
      <p:sp>
        <p:nvSpPr>
          <p:cNvPr id="124" name="Google Shape;124;p104"/>
          <p:cNvSpPr txBox="1">
            <a:spLocks noGrp="1"/>
          </p:cNvSpPr>
          <p:nvPr>
            <p:ph type="title"/>
          </p:nvPr>
        </p:nvSpPr>
        <p:spPr>
          <a:xfrm>
            <a:off x="3064063" y="2302013"/>
            <a:ext cx="1536000" cy="99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3600"/>
              <a:buNone/>
              <a:defRPr sz="5200" b="0"/>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a:endParaRPr/>
          </a:p>
        </p:txBody>
      </p:sp>
      <p:sp>
        <p:nvSpPr>
          <p:cNvPr id="125" name="Google Shape;125;p104"/>
          <p:cNvSpPr txBox="1">
            <a:spLocks noGrp="1"/>
          </p:cNvSpPr>
          <p:nvPr>
            <p:ph type="subTitle" idx="1"/>
          </p:nvPr>
        </p:nvSpPr>
        <p:spPr>
          <a:xfrm>
            <a:off x="4877263" y="2941818"/>
            <a:ext cx="3244500" cy="440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126" name="Google Shape;126;p104"/>
          <p:cNvSpPr txBox="1">
            <a:spLocks noGrp="1"/>
          </p:cNvSpPr>
          <p:nvPr>
            <p:ph type="subTitle" idx="2"/>
          </p:nvPr>
        </p:nvSpPr>
        <p:spPr>
          <a:xfrm>
            <a:off x="4877263" y="1433428"/>
            <a:ext cx="3244500" cy="440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127" name="Google Shape;127;p104"/>
          <p:cNvSpPr txBox="1">
            <a:spLocks noGrp="1"/>
          </p:cNvSpPr>
          <p:nvPr>
            <p:ph type="title" idx="3"/>
          </p:nvPr>
        </p:nvSpPr>
        <p:spPr>
          <a:xfrm>
            <a:off x="3064063" y="793653"/>
            <a:ext cx="1536000" cy="99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3600"/>
              <a:buNone/>
              <a:defRPr sz="5200" b="0"/>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a:endParaRPr/>
          </a:p>
        </p:txBody>
      </p:sp>
      <p:sp>
        <p:nvSpPr>
          <p:cNvPr id="128" name="Google Shape;128;p104"/>
          <p:cNvSpPr txBox="1">
            <a:spLocks noGrp="1"/>
          </p:cNvSpPr>
          <p:nvPr>
            <p:ph type="title" idx="4"/>
          </p:nvPr>
        </p:nvSpPr>
        <p:spPr>
          <a:xfrm>
            <a:off x="3064063" y="3840931"/>
            <a:ext cx="1536000" cy="99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3600"/>
              <a:buNone/>
              <a:defRPr sz="5200" b="0"/>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a:endParaRPr/>
          </a:p>
        </p:txBody>
      </p:sp>
      <p:sp>
        <p:nvSpPr>
          <p:cNvPr id="129" name="Google Shape;129;p104"/>
          <p:cNvSpPr txBox="1">
            <a:spLocks noGrp="1"/>
          </p:cNvSpPr>
          <p:nvPr>
            <p:ph type="subTitle" idx="5"/>
          </p:nvPr>
        </p:nvSpPr>
        <p:spPr>
          <a:xfrm>
            <a:off x="4877263" y="4480681"/>
            <a:ext cx="3244500" cy="440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130" name="Google Shape;130;p104"/>
          <p:cNvSpPr txBox="1">
            <a:spLocks noGrp="1"/>
          </p:cNvSpPr>
          <p:nvPr>
            <p:ph type="subTitle" idx="6"/>
          </p:nvPr>
        </p:nvSpPr>
        <p:spPr>
          <a:xfrm>
            <a:off x="4877263" y="878237"/>
            <a:ext cx="3244500" cy="496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3000">
                <a:latin typeface="Redressed"/>
                <a:ea typeface="Redressed"/>
                <a:cs typeface="Redressed"/>
                <a:sym typeface="Redressed"/>
              </a:defRPr>
            </a:lvl1pPr>
            <a:lvl2pPr lvl="1" algn="l">
              <a:lnSpc>
                <a:spcPct val="100000"/>
              </a:lnSpc>
              <a:spcBef>
                <a:spcPts val="0"/>
              </a:spcBef>
              <a:spcAft>
                <a:spcPts val="0"/>
              </a:spcAft>
              <a:buSzPts val="1400"/>
              <a:buNone/>
              <a:defRPr sz="3000">
                <a:latin typeface="Redressed"/>
                <a:ea typeface="Redressed"/>
                <a:cs typeface="Redressed"/>
                <a:sym typeface="Redressed"/>
              </a:defRPr>
            </a:lvl2pPr>
            <a:lvl3pPr lvl="2" algn="l">
              <a:lnSpc>
                <a:spcPct val="100000"/>
              </a:lnSpc>
              <a:spcBef>
                <a:spcPts val="0"/>
              </a:spcBef>
              <a:spcAft>
                <a:spcPts val="0"/>
              </a:spcAft>
              <a:buSzPts val="1400"/>
              <a:buNone/>
              <a:defRPr sz="3000">
                <a:latin typeface="Redressed"/>
                <a:ea typeface="Redressed"/>
                <a:cs typeface="Redressed"/>
                <a:sym typeface="Redressed"/>
              </a:defRPr>
            </a:lvl3pPr>
            <a:lvl4pPr lvl="3" algn="l">
              <a:lnSpc>
                <a:spcPct val="100000"/>
              </a:lnSpc>
              <a:spcBef>
                <a:spcPts val="0"/>
              </a:spcBef>
              <a:spcAft>
                <a:spcPts val="0"/>
              </a:spcAft>
              <a:buSzPts val="1400"/>
              <a:buNone/>
              <a:defRPr sz="3000">
                <a:latin typeface="Redressed"/>
                <a:ea typeface="Redressed"/>
                <a:cs typeface="Redressed"/>
                <a:sym typeface="Redressed"/>
              </a:defRPr>
            </a:lvl4pPr>
            <a:lvl5pPr lvl="4" algn="l">
              <a:lnSpc>
                <a:spcPct val="100000"/>
              </a:lnSpc>
              <a:spcBef>
                <a:spcPts val="0"/>
              </a:spcBef>
              <a:spcAft>
                <a:spcPts val="0"/>
              </a:spcAft>
              <a:buSzPts val="1400"/>
              <a:buNone/>
              <a:defRPr sz="3000">
                <a:latin typeface="Redressed"/>
                <a:ea typeface="Redressed"/>
                <a:cs typeface="Redressed"/>
                <a:sym typeface="Redressed"/>
              </a:defRPr>
            </a:lvl5pPr>
            <a:lvl6pPr lvl="5" algn="l">
              <a:lnSpc>
                <a:spcPct val="100000"/>
              </a:lnSpc>
              <a:spcBef>
                <a:spcPts val="0"/>
              </a:spcBef>
              <a:spcAft>
                <a:spcPts val="0"/>
              </a:spcAft>
              <a:buSzPts val="1400"/>
              <a:buNone/>
              <a:defRPr sz="3000">
                <a:latin typeface="Redressed"/>
                <a:ea typeface="Redressed"/>
                <a:cs typeface="Redressed"/>
                <a:sym typeface="Redressed"/>
              </a:defRPr>
            </a:lvl6pPr>
            <a:lvl7pPr lvl="6" algn="l">
              <a:lnSpc>
                <a:spcPct val="100000"/>
              </a:lnSpc>
              <a:spcBef>
                <a:spcPts val="0"/>
              </a:spcBef>
              <a:spcAft>
                <a:spcPts val="0"/>
              </a:spcAft>
              <a:buSzPts val="1400"/>
              <a:buNone/>
              <a:defRPr sz="3000">
                <a:latin typeface="Redressed"/>
                <a:ea typeface="Redressed"/>
                <a:cs typeface="Redressed"/>
                <a:sym typeface="Redressed"/>
              </a:defRPr>
            </a:lvl7pPr>
            <a:lvl8pPr lvl="7" algn="l">
              <a:lnSpc>
                <a:spcPct val="100000"/>
              </a:lnSpc>
              <a:spcBef>
                <a:spcPts val="0"/>
              </a:spcBef>
              <a:spcAft>
                <a:spcPts val="0"/>
              </a:spcAft>
              <a:buSzPts val="1400"/>
              <a:buNone/>
              <a:defRPr sz="3000">
                <a:latin typeface="Redressed"/>
                <a:ea typeface="Redressed"/>
                <a:cs typeface="Redressed"/>
                <a:sym typeface="Redressed"/>
              </a:defRPr>
            </a:lvl8pPr>
            <a:lvl9pPr lvl="8" algn="l">
              <a:lnSpc>
                <a:spcPct val="100000"/>
              </a:lnSpc>
              <a:spcBef>
                <a:spcPts val="0"/>
              </a:spcBef>
              <a:spcAft>
                <a:spcPts val="0"/>
              </a:spcAft>
              <a:buSzPts val="1400"/>
              <a:buNone/>
              <a:defRPr sz="3000">
                <a:latin typeface="Redressed"/>
                <a:ea typeface="Redressed"/>
                <a:cs typeface="Redressed"/>
                <a:sym typeface="Redressed"/>
              </a:defRPr>
            </a:lvl9pPr>
          </a:lstStyle>
          <a:p>
            <a:endParaRPr/>
          </a:p>
        </p:txBody>
      </p:sp>
      <p:sp>
        <p:nvSpPr>
          <p:cNvPr id="131" name="Google Shape;131;p104"/>
          <p:cNvSpPr txBox="1">
            <a:spLocks noGrp="1"/>
          </p:cNvSpPr>
          <p:nvPr>
            <p:ph type="subTitle" idx="7"/>
          </p:nvPr>
        </p:nvSpPr>
        <p:spPr>
          <a:xfrm>
            <a:off x="4877263" y="3925496"/>
            <a:ext cx="3244500" cy="496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3000">
                <a:latin typeface="Redressed"/>
                <a:ea typeface="Redressed"/>
                <a:cs typeface="Redressed"/>
                <a:sym typeface="Redressed"/>
              </a:defRPr>
            </a:lvl1pPr>
            <a:lvl2pPr lvl="1" algn="l">
              <a:lnSpc>
                <a:spcPct val="100000"/>
              </a:lnSpc>
              <a:spcBef>
                <a:spcPts val="0"/>
              </a:spcBef>
              <a:spcAft>
                <a:spcPts val="0"/>
              </a:spcAft>
              <a:buSzPts val="1400"/>
              <a:buNone/>
              <a:defRPr sz="3000">
                <a:latin typeface="Redressed"/>
                <a:ea typeface="Redressed"/>
                <a:cs typeface="Redressed"/>
                <a:sym typeface="Redressed"/>
              </a:defRPr>
            </a:lvl2pPr>
            <a:lvl3pPr lvl="2" algn="l">
              <a:lnSpc>
                <a:spcPct val="100000"/>
              </a:lnSpc>
              <a:spcBef>
                <a:spcPts val="0"/>
              </a:spcBef>
              <a:spcAft>
                <a:spcPts val="0"/>
              </a:spcAft>
              <a:buSzPts val="1400"/>
              <a:buNone/>
              <a:defRPr sz="3000">
                <a:latin typeface="Redressed"/>
                <a:ea typeface="Redressed"/>
                <a:cs typeface="Redressed"/>
                <a:sym typeface="Redressed"/>
              </a:defRPr>
            </a:lvl3pPr>
            <a:lvl4pPr lvl="3" algn="l">
              <a:lnSpc>
                <a:spcPct val="100000"/>
              </a:lnSpc>
              <a:spcBef>
                <a:spcPts val="0"/>
              </a:spcBef>
              <a:spcAft>
                <a:spcPts val="0"/>
              </a:spcAft>
              <a:buSzPts val="1400"/>
              <a:buNone/>
              <a:defRPr sz="3000">
                <a:latin typeface="Redressed"/>
                <a:ea typeface="Redressed"/>
                <a:cs typeface="Redressed"/>
                <a:sym typeface="Redressed"/>
              </a:defRPr>
            </a:lvl4pPr>
            <a:lvl5pPr lvl="4" algn="l">
              <a:lnSpc>
                <a:spcPct val="100000"/>
              </a:lnSpc>
              <a:spcBef>
                <a:spcPts val="0"/>
              </a:spcBef>
              <a:spcAft>
                <a:spcPts val="0"/>
              </a:spcAft>
              <a:buSzPts val="1400"/>
              <a:buNone/>
              <a:defRPr sz="3000">
                <a:latin typeface="Redressed"/>
                <a:ea typeface="Redressed"/>
                <a:cs typeface="Redressed"/>
                <a:sym typeface="Redressed"/>
              </a:defRPr>
            </a:lvl5pPr>
            <a:lvl6pPr lvl="5" algn="l">
              <a:lnSpc>
                <a:spcPct val="100000"/>
              </a:lnSpc>
              <a:spcBef>
                <a:spcPts val="0"/>
              </a:spcBef>
              <a:spcAft>
                <a:spcPts val="0"/>
              </a:spcAft>
              <a:buSzPts val="1400"/>
              <a:buNone/>
              <a:defRPr sz="3000">
                <a:latin typeface="Redressed"/>
                <a:ea typeface="Redressed"/>
                <a:cs typeface="Redressed"/>
                <a:sym typeface="Redressed"/>
              </a:defRPr>
            </a:lvl6pPr>
            <a:lvl7pPr lvl="6" algn="l">
              <a:lnSpc>
                <a:spcPct val="100000"/>
              </a:lnSpc>
              <a:spcBef>
                <a:spcPts val="0"/>
              </a:spcBef>
              <a:spcAft>
                <a:spcPts val="0"/>
              </a:spcAft>
              <a:buSzPts val="1400"/>
              <a:buNone/>
              <a:defRPr sz="3000">
                <a:latin typeface="Redressed"/>
                <a:ea typeface="Redressed"/>
                <a:cs typeface="Redressed"/>
                <a:sym typeface="Redressed"/>
              </a:defRPr>
            </a:lvl7pPr>
            <a:lvl8pPr lvl="7" algn="l">
              <a:lnSpc>
                <a:spcPct val="100000"/>
              </a:lnSpc>
              <a:spcBef>
                <a:spcPts val="0"/>
              </a:spcBef>
              <a:spcAft>
                <a:spcPts val="0"/>
              </a:spcAft>
              <a:buSzPts val="1400"/>
              <a:buNone/>
              <a:defRPr sz="3000">
                <a:latin typeface="Redressed"/>
                <a:ea typeface="Redressed"/>
                <a:cs typeface="Redressed"/>
                <a:sym typeface="Redressed"/>
              </a:defRPr>
            </a:lvl8pPr>
            <a:lvl9pPr lvl="8" algn="l">
              <a:lnSpc>
                <a:spcPct val="100000"/>
              </a:lnSpc>
              <a:spcBef>
                <a:spcPts val="0"/>
              </a:spcBef>
              <a:spcAft>
                <a:spcPts val="0"/>
              </a:spcAft>
              <a:buSzPts val="1400"/>
              <a:buNone/>
              <a:defRPr sz="3000">
                <a:latin typeface="Redressed"/>
                <a:ea typeface="Redressed"/>
                <a:cs typeface="Redressed"/>
                <a:sym typeface="Redressed"/>
              </a:defRPr>
            </a:lvl9pPr>
          </a:lstStyle>
          <a:p>
            <a:endParaRPr/>
          </a:p>
        </p:txBody>
      </p:sp>
      <p:sp>
        <p:nvSpPr>
          <p:cNvPr id="132" name="Google Shape;132;p104"/>
          <p:cNvSpPr txBox="1">
            <a:spLocks noGrp="1"/>
          </p:cNvSpPr>
          <p:nvPr>
            <p:ph type="subTitle" idx="8"/>
          </p:nvPr>
        </p:nvSpPr>
        <p:spPr>
          <a:xfrm>
            <a:off x="4877263" y="2386631"/>
            <a:ext cx="3244500" cy="496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3000">
                <a:latin typeface="Redressed"/>
                <a:ea typeface="Redressed"/>
                <a:cs typeface="Redressed"/>
                <a:sym typeface="Redressed"/>
              </a:defRPr>
            </a:lvl1pPr>
            <a:lvl2pPr lvl="1" algn="l">
              <a:lnSpc>
                <a:spcPct val="100000"/>
              </a:lnSpc>
              <a:spcBef>
                <a:spcPts val="0"/>
              </a:spcBef>
              <a:spcAft>
                <a:spcPts val="0"/>
              </a:spcAft>
              <a:buSzPts val="1400"/>
              <a:buNone/>
              <a:defRPr sz="3000">
                <a:latin typeface="Redressed"/>
                <a:ea typeface="Redressed"/>
                <a:cs typeface="Redressed"/>
                <a:sym typeface="Redressed"/>
              </a:defRPr>
            </a:lvl2pPr>
            <a:lvl3pPr lvl="2" algn="l">
              <a:lnSpc>
                <a:spcPct val="100000"/>
              </a:lnSpc>
              <a:spcBef>
                <a:spcPts val="0"/>
              </a:spcBef>
              <a:spcAft>
                <a:spcPts val="0"/>
              </a:spcAft>
              <a:buSzPts val="1400"/>
              <a:buNone/>
              <a:defRPr sz="3000">
                <a:latin typeface="Redressed"/>
                <a:ea typeface="Redressed"/>
                <a:cs typeface="Redressed"/>
                <a:sym typeface="Redressed"/>
              </a:defRPr>
            </a:lvl3pPr>
            <a:lvl4pPr lvl="3" algn="l">
              <a:lnSpc>
                <a:spcPct val="100000"/>
              </a:lnSpc>
              <a:spcBef>
                <a:spcPts val="0"/>
              </a:spcBef>
              <a:spcAft>
                <a:spcPts val="0"/>
              </a:spcAft>
              <a:buSzPts val="1400"/>
              <a:buNone/>
              <a:defRPr sz="3000">
                <a:latin typeface="Redressed"/>
                <a:ea typeface="Redressed"/>
                <a:cs typeface="Redressed"/>
                <a:sym typeface="Redressed"/>
              </a:defRPr>
            </a:lvl4pPr>
            <a:lvl5pPr lvl="4" algn="l">
              <a:lnSpc>
                <a:spcPct val="100000"/>
              </a:lnSpc>
              <a:spcBef>
                <a:spcPts val="0"/>
              </a:spcBef>
              <a:spcAft>
                <a:spcPts val="0"/>
              </a:spcAft>
              <a:buSzPts val="1400"/>
              <a:buNone/>
              <a:defRPr sz="3000">
                <a:latin typeface="Redressed"/>
                <a:ea typeface="Redressed"/>
                <a:cs typeface="Redressed"/>
                <a:sym typeface="Redressed"/>
              </a:defRPr>
            </a:lvl5pPr>
            <a:lvl6pPr lvl="5" algn="l">
              <a:lnSpc>
                <a:spcPct val="100000"/>
              </a:lnSpc>
              <a:spcBef>
                <a:spcPts val="0"/>
              </a:spcBef>
              <a:spcAft>
                <a:spcPts val="0"/>
              </a:spcAft>
              <a:buSzPts val="1400"/>
              <a:buNone/>
              <a:defRPr sz="3000">
                <a:latin typeface="Redressed"/>
                <a:ea typeface="Redressed"/>
                <a:cs typeface="Redressed"/>
                <a:sym typeface="Redressed"/>
              </a:defRPr>
            </a:lvl6pPr>
            <a:lvl7pPr lvl="6" algn="l">
              <a:lnSpc>
                <a:spcPct val="100000"/>
              </a:lnSpc>
              <a:spcBef>
                <a:spcPts val="0"/>
              </a:spcBef>
              <a:spcAft>
                <a:spcPts val="0"/>
              </a:spcAft>
              <a:buSzPts val="1400"/>
              <a:buNone/>
              <a:defRPr sz="3000">
                <a:latin typeface="Redressed"/>
                <a:ea typeface="Redressed"/>
                <a:cs typeface="Redressed"/>
                <a:sym typeface="Redressed"/>
              </a:defRPr>
            </a:lvl7pPr>
            <a:lvl8pPr lvl="7" algn="l">
              <a:lnSpc>
                <a:spcPct val="100000"/>
              </a:lnSpc>
              <a:spcBef>
                <a:spcPts val="0"/>
              </a:spcBef>
              <a:spcAft>
                <a:spcPts val="0"/>
              </a:spcAft>
              <a:buSzPts val="1400"/>
              <a:buNone/>
              <a:defRPr sz="3000">
                <a:latin typeface="Redressed"/>
                <a:ea typeface="Redressed"/>
                <a:cs typeface="Redressed"/>
                <a:sym typeface="Redressed"/>
              </a:defRPr>
            </a:lvl8pPr>
            <a:lvl9pPr lvl="8" algn="l">
              <a:lnSpc>
                <a:spcPct val="100000"/>
              </a:lnSpc>
              <a:spcBef>
                <a:spcPts val="0"/>
              </a:spcBef>
              <a:spcAft>
                <a:spcPts val="0"/>
              </a:spcAft>
              <a:buSzPts val="1400"/>
              <a:buNone/>
              <a:defRPr sz="3000">
                <a:latin typeface="Redressed"/>
                <a:ea typeface="Redressed"/>
                <a:cs typeface="Redressed"/>
                <a:sym typeface="Redressed"/>
              </a:defRPr>
            </a:lvl9pPr>
          </a:lstStyle>
          <a:p>
            <a:endParaRPr/>
          </a:p>
        </p:txBody>
      </p:sp>
      <p:grpSp>
        <p:nvGrpSpPr>
          <p:cNvPr id="133" name="Google Shape;133;p104"/>
          <p:cNvGrpSpPr/>
          <p:nvPr/>
        </p:nvGrpSpPr>
        <p:grpSpPr>
          <a:xfrm>
            <a:off x="559239" y="444294"/>
            <a:ext cx="8025522" cy="4826354"/>
            <a:chOff x="559239" y="399869"/>
            <a:chExt cx="8025522" cy="4343762"/>
          </a:xfrm>
        </p:grpSpPr>
        <p:grpSp>
          <p:nvGrpSpPr>
            <p:cNvPr id="134" name="Google Shape;134;p104"/>
            <p:cNvGrpSpPr/>
            <p:nvPr/>
          </p:nvGrpSpPr>
          <p:grpSpPr>
            <a:xfrm>
              <a:off x="559239" y="399869"/>
              <a:ext cx="8025522" cy="4343762"/>
              <a:chOff x="670921" y="199600"/>
              <a:chExt cx="8025522" cy="4343762"/>
            </a:xfrm>
          </p:grpSpPr>
          <p:sp>
            <p:nvSpPr>
              <p:cNvPr id="135" name="Google Shape;135;p104"/>
              <p:cNvSpPr/>
              <p:nvPr/>
            </p:nvSpPr>
            <p:spPr>
              <a:xfrm>
                <a:off x="670921" y="199600"/>
                <a:ext cx="8025522" cy="4343762"/>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04"/>
              <p:cNvSpPr/>
              <p:nvPr/>
            </p:nvSpPr>
            <p:spPr>
              <a:xfrm>
                <a:off x="868378" y="368381"/>
                <a:ext cx="7630609" cy="4006178"/>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7" name="Google Shape;137;p104"/>
            <p:cNvGrpSpPr/>
            <p:nvPr/>
          </p:nvGrpSpPr>
          <p:grpSpPr>
            <a:xfrm>
              <a:off x="8346195" y="4281845"/>
              <a:ext cx="237861" cy="415631"/>
              <a:chOff x="-869048" y="790436"/>
              <a:chExt cx="160880" cy="281117"/>
            </a:xfrm>
          </p:grpSpPr>
          <p:sp>
            <p:nvSpPr>
              <p:cNvPr id="138" name="Google Shape;138;p104"/>
              <p:cNvSpPr/>
              <p:nvPr/>
            </p:nvSpPr>
            <p:spPr>
              <a:xfrm>
                <a:off x="-823989" y="926857"/>
                <a:ext cx="15372" cy="7712"/>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04"/>
              <p:cNvSpPr/>
              <p:nvPr/>
            </p:nvSpPr>
            <p:spPr>
              <a:xfrm>
                <a:off x="-793651" y="926500"/>
                <a:ext cx="10086" cy="7814"/>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04"/>
              <p:cNvSpPr/>
              <p:nvPr/>
            </p:nvSpPr>
            <p:spPr>
              <a:xfrm>
                <a:off x="-783321" y="926909"/>
                <a:ext cx="5124" cy="546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04"/>
              <p:cNvSpPr/>
              <p:nvPr/>
            </p:nvSpPr>
            <p:spPr>
              <a:xfrm>
                <a:off x="-777628" y="926347"/>
                <a:ext cx="4067" cy="664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04"/>
              <p:cNvSpPr/>
              <p:nvPr/>
            </p:nvSpPr>
            <p:spPr>
              <a:xfrm>
                <a:off x="-802354" y="927368"/>
                <a:ext cx="3091" cy="6946"/>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04"/>
              <p:cNvSpPr/>
              <p:nvPr/>
            </p:nvSpPr>
            <p:spPr>
              <a:xfrm>
                <a:off x="-797962" y="927521"/>
                <a:ext cx="3416" cy="6997"/>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04"/>
              <p:cNvSpPr/>
              <p:nvPr/>
            </p:nvSpPr>
            <p:spPr>
              <a:xfrm>
                <a:off x="-806339" y="927113"/>
                <a:ext cx="3091" cy="6282"/>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04"/>
              <p:cNvSpPr/>
              <p:nvPr/>
            </p:nvSpPr>
            <p:spPr>
              <a:xfrm>
                <a:off x="-804631" y="1005717"/>
                <a:ext cx="30419" cy="8989"/>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04"/>
              <p:cNvSpPr/>
              <p:nvPr/>
            </p:nvSpPr>
            <p:spPr>
              <a:xfrm>
                <a:off x="-774293" y="1005258"/>
                <a:ext cx="4067" cy="6997"/>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04"/>
              <p:cNvSpPr/>
              <p:nvPr/>
            </p:nvSpPr>
            <p:spPr>
              <a:xfrm>
                <a:off x="-768600" y="1006381"/>
                <a:ext cx="4067" cy="6793"/>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04"/>
              <p:cNvSpPr/>
              <p:nvPr/>
            </p:nvSpPr>
            <p:spPr>
              <a:xfrm>
                <a:off x="-819353" y="1008169"/>
                <a:ext cx="2440" cy="5312"/>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04"/>
              <p:cNvSpPr/>
              <p:nvPr/>
            </p:nvSpPr>
            <p:spPr>
              <a:xfrm>
                <a:off x="-784948" y="845495"/>
                <a:ext cx="48801" cy="11543"/>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04"/>
              <p:cNvSpPr/>
              <p:nvPr/>
            </p:nvSpPr>
            <p:spPr>
              <a:xfrm>
                <a:off x="-810975" y="845597"/>
                <a:ext cx="7727" cy="6384"/>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04"/>
              <p:cNvSpPr/>
              <p:nvPr/>
            </p:nvSpPr>
            <p:spPr>
              <a:xfrm>
                <a:off x="-797636" y="844933"/>
                <a:ext cx="3741" cy="6946"/>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04"/>
              <p:cNvSpPr/>
              <p:nvPr/>
            </p:nvSpPr>
            <p:spPr>
              <a:xfrm>
                <a:off x="-792350" y="845801"/>
                <a:ext cx="3416" cy="7253"/>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04"/>
              <p:cNvSpPr/>
              <p:nvPr/>
            </p:nvSpPr>
            <p:spPr>
              <a:xfrm>
                <a:off x="-788283" y="846057"/>
                <a:ext cx="2684" cy="715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04"/>
              <p:cNvSpPr/>
              <p:nvPr/>
            </p:nvSpPr>
            <p:spPr>
              <a:xfrm>
                <a:off x="-801296" y="845444"/>
                <a:ext cx="2684" cy="5669"/>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04"/>
              <p:cNvSpPr/>
              <p:nvPr/>
            </p:nvSpPr>
            <p:spPr>
              <a:xfrm>
                <a:off x="-736228" y="846006"/>
                <a:ext cx="2765" cy="572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04"/>
              <p:cNvSpPr/>
              <p:nvPr/>
            </p:nvSpPr>
            <p:spPr>
              <a:xfrm>
                <a:off x="-790641" y="1033349"/>
                <a:ext cx="34486" cy="7457"/>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104"/>
              <p:cNvSpPr/>
              <p:nvPr/>
            </p:nvSpPr>
            <p:spPr>
              <a:xfrm>
                <a:off x="-794302" y="1035188"/>
                <a:ext cx="3091" cy="4086"/>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104"/>
              <p:cNvSpPr/>
              <p:nvPr/>
            </p:nvSpPr>
            <p:spPr>
              <a:xfrm>
                <a:off x="-816669" y="1060214"/>
                <a:ext cx="32778" cy="715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04"/>
              <p:cNvSpPr/>
              <p:nvPr/>
            </p:nvSpPr>
            <p:spPr>
              <a:xfrm>
                <a:off x="-823338" y="1060470"/>
                <a:ext cx="5775" cy="6027"/>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04"/>
              <p:cNvSpPr/>
              <p:nvPr/>
            </p:nvSpPr>
            <p:spPr>
              <a:xfrm>
                <a:off x="-831390" y="1061031"/>
                <a:ext cx="5775" cy="6129"/>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04"/>
              <p:cNvSpPr/>
              <p:nvPr/>
            </p:nvSpPr>
            <p:spPr>
              <a:xfrm>
                <a:off x="-837002" y="1061389"/>
                <a:ext cx="2684" cy="4392"/>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04"/>
              <p:cNvSpPr/>
              <p:nvPr/>
            </p:nvSpPr>
            <p:spPr>
              <a:xfrm>
                <a:off x="-792350" y="817761"/>
                <a:ext cx="3416" cy="5874"/>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04"/>
              <p:cNvSpPr/>
              <p:nvPr/>
            </p:nvSpPr>
            <p:spPr>
              <a:xfrm>
                <a:off x="-768600" y="818119"/>
                <a:ext cx="2765" cy="5567"/>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04"/>
              <p:cNvSpPr/>
              <p:nvPr/>
            </p:nvSpPr>
            <p:spPr>
              <a:xfrm>
                <a:off x="-787632" y="817914"/>
                <a:ext cx="17406" cy="7355"/>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04"/>
              <p:cNvSpPr/>
              <p:nvPr/>
            </p:nvSpPr>
            <p:spPr>
              <a:xfrm>
                <a:off x="-801703" y="818834"/>
                <a:ext cx="3823" cy="6282"/>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04"/>
              <p:cNvSpPr/>
              <p:nvPr/>
            </p:nvSpPr>
            <p:spPr>
              <a:xfrm>
                <a:off x="-752251" y="818987"/>
                <a:ext cx="2765" cy="6282"/>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04"/>
              <p:cNvSpPr/>
              <p:nvPr/>
            </p:nvSpPr>
            <p:spPr>
              <a:xfrm>
                <a:off x="-796335" y="818527"/>
                <a:ext cx="3091" cy="6129"/>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04"/>
              <p:cNvSpPr/>
              <p:nvPr/>
            </p:nvSpPr>
            <p:spPr>
              <a:xfrm>
                <a:off x="-763313" y="818834"/>
                <a:ext cx="2765" cy="6129"/>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04"/>
              <p:cNvSpPr/>
              <p:nvPr/>
            </p:nvSpPr>
            <p:spPr>
              <a:xfrm>
                <a:off x="-755911" y="818732"/>
                <a:ext cx="2359" cy="6589"/>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04"/>
              <p:cNvSpPr/>
              <p:nvPr/>
            </p:nvSpPr>
            <p:spPr>
              <a:xfrm>
                <a:off x="-806664" y="820060"/>
                <a:ext cx="2765" cy="4954"/>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04"/>
              <p:cNvSpPr/>
              <p:nvPr/>
            </p:nvSpPr>
            <p:spPr>
              <a:xfrm>
                <a:off x="-759653" y="819345"/>
                <a:ext cx="1789" cy="5363"/>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04"/>
              <p:cNvSpPr/>
              <p:nvPr/>
            </p:nvSpPr>
            <p:spPr>
              <a:xfrm>
                <a:off x="-812033" y="899532"/>
                <a:ext cx="12119" cy="6946"/>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04"/>
              <p:cNvSpPr/>
              <p:nvPr/>
            </p:nvSpPr>
            <p:spPr>
              <a:xfrm>
                <a:off x="-820654" y="901218"/>
                <a:ext cx="6019" cy="5771"/>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04"/>
              <p:cNvSpPr/>
              <p:nvPr/>
            </p:nvSpPr>
            <p:spPr>
              <a:xfrm>
                <a:off x="-828706" y="900043"/>
                <a:ext cx="5124" cy="6793"/>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04"/>
              <p:cNvSpPr/>
              <p:nvPr/>
            </p:nvSpPr>
            <p:spPr>
              <a:xfrm>
                <a:off x="-771284" y="900247"/>
                <a:ext cx="3741" cy="7202"/>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04"/>
              <p:cNvSpPr/>
              <p:nvPr/>
            </p:nvSpPr>
            <p:spPr>
              <a:xfrm>
                <a:off x="-776652" y="900298"/>
                <a:ext cx="3091" cy="5823"/>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04"/>
              <p:cNvSpPr/>
              <p:nvPr/>
            </p:nvSpPr>
            <p:spPr>
              <a:xfrm>
                <a:off x="-798694" y="900911"/>
                <a:ext cx="2440" cy="5056"/>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04"/>
              <p:cNvSpPr/>
              <p:nvPr/>
            </p:nvSpPr>
            <p:spPr>
              <a:xfrm>
                <a:off x="-787307" y="900503"/>
                <a:ext cx="2115" cy="5312"/>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04"/>
              <p:cNvSpPr/>
              <p:nvPr/>
            </p:nvSpPr>
            <p:spPr>
              <a:xfrm>
                <a:off x="-792350" y="900656"/>
                <a:ext cx="1789" cy="4852"/>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04"/>
              <p:cNvSpPr/>
              <p:nvPr/>
            </p:nvSpPr>
            <p:spPr>
              <a:xfrm>
                <a:off x="-781288" y="901116"/>
                <a:ext cx="1708" cy="572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04"/>
              <p:cNvSpPr/>
              <p:nvPr/>
            </p:nvSpPr>
            <p:spPr>
              <a:xfrm>
                <a:off x="-806664" y="874352"/>
                <a:ext cx="3741" cy="5516"/>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104"/>
              <p:cNvSpPr/>
              <p:nvPr/>
            </p:nvSpPr>
            <p:spPr>
              <a:xfrm>
                <a:off x="-799670" y="874352"/>
                <a:ext cx="2765" cy="5005"/>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104"/>
              <p:cNvSpPr/>
              <p:nvPr/>
            </p:nvSpPr>
            <p:spPr>
              <a:xfrm>
                <a:off x="-774293" y="874761"/>
                <a:ext cx="2115" cy="5005"/>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104"/>
              <p:cNvSpPr/>
              <p:nvPr/>
            </p:nvSpPr>
            <p:spPr>
              <a:xfrm>
                <a:off x="-768274" y="980435"/>
                <a:ext cx="4392" cy="5618"/>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04"/>
              <p:cNvSpPr/>
              <p:nvPr/>
            </p:nvSpPr>
            <p:spPr>
              <a:xfrm>
                <a:off x="-781288" y="981201"/>
                <a:ext cx="3091" cy="5108"/>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104"/>
              <p:cNvSpPr/>
              <p:nvPr/>
            </p:nvSpPr>
            <p:spPr>
              <a:xfrm>
                <a:off x="-822687" y="980537"/>
                <a:ext cx="2440" cy="4648"/>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104"/>
              <p:cNvSpPr/>
              <p:nvPr/>
            </p:nvSpPr>
            <p:spPr>
              <a:xfrm>
                <a:off x="-816994" y="981201"/>
                <a:ext cx="2033" cy="4750"/>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104"/>
              <p:cNvSpPr/>
              <p:nvPr/>
            </p:nvSpPr>
            <p:spPr>
              <a:xfrm>
                <a:off x="-811707" y="980537"/>
                <a:ext cx="2115" cy="4801"/>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104"/>
              <p:cNvSpPr/>
              <p:nvPr/>
            </p:nvSpPr>
            <p:spPr>
              <a:xfrm>
                <a:off x="-823989" y="952957"/>
                <a:ext cx="10736" cy="7304"/>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104"/>
              <p:cNvSpPr/>
              <p:nvPr/>
            </p:nvSpPr>
            <p:spPr>
              <a:xfrm>
                <a:off x="-785680" y="953468"/>
                <a:ext cx="8134" cy="7099"/>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104"/>
              <p:cNvSpPr/>
              <p:nvPr/>
            </p:nvSpPr>
            <p:spPr>
              <a:xfrm>
                <a:off x="-797962" y="952446"/>
                <a:ext cx="5368" cy="7457"/>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04"/>
              <p:cNvSpPr/>
              <p:nvPr/>
            </p:nvSpPr>
            <p:spPr>
              <a:xfrm>
                <a:off x="-805038" y="953212"/>
                <a:ext cx="4799" cy="6282"/>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04"/>
              <p:cNvSpPr/>
              <p:nvPr/>
            </p:nvSpPr>
            <p:spPr>
              <a:xfrm>
                <a:off x="-811382" y="953723"/>
                <a:ext cx="4148" cy="664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04"/>
              <p:cNvSpPr/>
              <p:nvPr/>
            </p:nvSpPr>
            <p:spPr>
              <a:xfrm>
                <a:off x="-790641" y="953161"/>
                <a:ext cx="3741" cy="6691"/>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104"/>
              <p:cNvSpPr/>
              <p:nvPr/>
            </p:nvSpPr>
            <p:spPr>
              <a:xfrm>
                <a:off x="-770308" y="953059"/>
                <a:ext cx="3091" cy="6231"/>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04"/>
              <p:cNvSpPr/>
              <p:nvPr/>
            </p:nvSpPr>
            <p:spPr>
              <a:xfrm>
                <a:off x="-766648" y="953314"/>
                <a:ext cx="2440" cy="5925"/>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104"/>
              <p:cNvSpPr/>
              <p:nvPr/>
            </p:nvSpPr>
            <p:spPr>
              <a:xfrm>
                <a:off x="-774618" y="953927"/>
                <a:ext cx="2033" cy="3933"/>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04"/>
              <p:cNvSpPr/>
              <p:nvPr/>
            </p:nvSpPr>
            <p:spPr>
              <a:xfrm>
                <a:off x="-788283" y="791917"/>
                <a:ext cx="61733" cy="950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04"/>
              <p:cNvSpPr/>
              <p:nvPr/>
            </p:nvSpPr>
            <p:spPr>
              <a:xfrm>
                <a:off x="-822687" y="791815"/>
                <a:ext cx="33429" cy="832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04"/>
              <p:cNvSpPr/>
              <p:nvPr/>
            </p:nvSpPr>
            <p:spPr>
              <a:xfrm>
                <a:off x="-854408" y="792990"/>
                <a:ext cx="25458" cy="6691"/>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04"/>
              <p:cNvSpPr/>
              <p:nvPr/>
            </p:nvSpPr>
            <p:spPr>
              <a:xfrm>
                <a:off x="-869048" y="794114"/>
                <a:ext cx="10086" cy="5159"/>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04"/>
              <p:cNvSpPr/>
              <p:nvPr/>
            </p:nvSpPr>
            <p:spPr>
              <a:xfrm>
                <a:off x="-858068" y="794165"/>
                <a:ext cx="2115" cy="4750"/>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104"/>
              <p:cNvSpPr/>
              <p:nvPr/>
            </p:nvSpPr>
            <p:spPr>
              <a:xfrm>
                <a:off x="-826022" y="793807"/>
                <a:ext cx="2115" cy="3575"/>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104"/>
              <p:cNvSpPr/>
              <p:nvPr/>
            </p:nvSpPr>
            <p:spPr>
              <a:xfrm>
                <a:off x="-763638" y="1002755"/>
                <a:ext cx="52461" cy="1471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104"/>
              <p:cNvSpPr/>
              <p:nvPr/>
            </p:nvSpPr>
            <p:spPr>
              <a:xfrm>
                <a:off x="-763638" y="976094"/>
                <a:ext cx="52461" cy="1471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04"/>
              <p:cNvSpPr/>
              <p:nvPr/>
            </p:nvSpPr>
            <p:spPr>
              <a:xfrm>
                <a:off x="-755261" y="1029161"/>
                <a:ext cx="43758" cy="15374"/>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104"/>
              <p:cNvSpPr/>
              <p:nvPr/>
            </p:nvSpPr>
            <p:spPr>
              <a:xfrm>
                <a:off x="-732568" y="843350"/>
                <a:ext cx="21066" cy="12922"/>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104"/>
              <p:cNvSpPr/>
              <p:nvPr/>
            </p:nvSpPr>
            <p:spPr>
              <a:xfrm>
                <a:off x="-761930" y="949994"/>
                <a:ext cx="50753" cy="13688"/>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04"/>
              <p:cNvSpPr/>
              <p:nvPr/>
            </p:nvSpPr>
            <p:spPr>
              <a:xfrm>
                <a:off x="-772992" y="922874"/>
                <a:ext cx="61489" cy="14556"/>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04"/>
              <p:cNvSpPr/>
              <p:nvPr/>
            </p:nvSpPr>
            <p:spPr>
              <a:xfrm>
                <a:off x="-766973" y="896519"/>
                <a:ext cx="55470" cy="13892"/>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104"/>
              <p:cNvSpPr/>
              <p:nvPr/>
            </p:nvSpPr>
            <p:spPr>
              <a:xfrm>
                <a:off x="-726224" y="790436"/>
                <a:ext cx="15047" cy="12667"/>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04"/>
              <p:cNvSpPr/>
              <p:nvPr/>
            </p:nvSpPr>
            <p:spPr>
              <a:xfrm>
                <a:off x="-782671" y="1055822"/>
                <a:ext cx="71168" cy="15731"/>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04"/>
              <p:cNvSpPr/>
              <p:nvPr/>
            </p:nvSpPr>
            <p:spPr>
              <a:xfrm>
                <a:off x="-747941" y="816331"/>
                <a:ext cx="36438" cy="13995"/>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04"/>
              <p:cNvSpPr/>
              <p:nvPr/>
            </p:nvSpPr>
            <p:spPr>
              <a:xfrm>
                <a:off x="-756237" y="870522"/>
                <a:ext cx="44734" cy="12820"/>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04"/>
              <p:cNvSpPr/>
              <p:nvPr/>
            </p:nvSpPr>
            <p:spPr>
              <a:xfrm>
                <a:off x="-711259" y="870675"/>
                <a:ext cx="2440" cy="12462"/>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104"/>
              <p:cNvSpPr/>
              <p:nvPr/>
            </p:nvSpPr>
            <p:spPr>
              <a:xfrm>
                <a:off x="-711259" y="896723"/>
                <a:ext cx="2440" cy="14097"/>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04"/>
              <p:cNvSpPr/>
              <p:nvPr/>
            </p:nvSpPr>
            <p:spPr>
              <a:xfrm>
                <a:off x="-711259" y="817097"/>
                <a:ext cx="2765" cy="1379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04"/>
              <p:cNvSpPr/>
              <p:nvPr/>
            </p:nvSpPr>
            <p:spPr>
              <a:xfrm>
                <a:off x="-711259" y="790692"/>
                <a:ext cx="2765" cy="12616"/>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04"/>
              <p:cNvSpPr/>
              <p:nvPr/>
            </p:nvSpPr>
            <p:spPr>
              <a:xfrm>
                <a:off x="-711259" y="843707"/>
                <a:ext cx="2765" cy="12207"/>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104"/>
              <p:cNvSpPr/>
              <p:nvPr/>
            </p:nvSpPr>
            <p:spPr>
              <a:xfrm>
                <a:off x="-711259" y="1003368"/>
                <a:ext cx="2765" cy="14301"/>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04"/>
              <p:cNvSpPr/>
              <p:nvPr/>
            </p:nvSpPr>
            <p:spPr>
              <a:xfrm>
                <a:off x="-711584" y="1030029"/>
                <a:ext cx="3091" cy="1471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04"/>
              <p:cNvSpPr/>
              <p:nvPr/>
            </p:nvSpPr>
            <p:spPr>
              <a:xfrm>
                <a:off x="-711259" y="1055975"/>
                <a:ext cx="3091" cy="15169"/>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104"/>
              <p:cNvSpPr/>
              <p:nvPr/>
            </p:nvSpPr>
            <p:spPr>
              <a:xfrm>
                <a:off x="-711259" y="950556"/>
                <a:ext cx="2440" cy="13075"/>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04"/>
              <p:cNvSpPr/>
              <p:nvPr/>
            </p:nvSpPr>
            <p:spPr>
              <a:xfrm>
                <a:off x="-711584" y="923538"/>
                <a:ext cx="3091" cy="13943"/>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104"/>
              <p:cNvSpPr/>
              <p:nvPr/>
            </p:nvSpPr>
            <p:spPr>
              <a:xfrm>
                <a:off x="-711259" y="978648"/>
                <a:ext cx="2440" cy="12411"/>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6" name="Google Shape;226;p104"/>
            <p:cNvGrpSpPr/>
            <p:nvPr/>
          </p:nvGrpSpPr>
          <p:grpSpPr>
            <a:xfrm>
              <a:off x="559241" y="399875"/>
              <a:ext cx="238463" cy="415556"/>
              <a:chOff x="-1365128" y="1036259"/>
              <a:chExt cx="161287" cy="281066"/>
            </a:xfrm>
          </p:grpSpPr>
          <p:sp>
            <p:nvSpPr>
              <p:cNvPr id="227" name="Google Shape;227;p104"/>
              <p:cNvSpPr/>
              <p:nvPr/>
            </p:nvSpPr>
            <p:spPr>
              <a:xfrm>
                <a:off x="-1364478" y="1116447"/>
                <a:ext cx="2765" cy="12462"/>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104"/>
              <p:cNvSpPr/>
              <p:nvPr/>
            </p:nvSpPr>
            <p:spPr>
              <a:xfrm>
                <a:off x="-1364478" y="1142495"/>
                <a:ext cx="2765" cy="13943"/>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04"/>
              <p:cNvSpPr/>
              <p:nvPr/>
            </p:nvSpPr>
            <p:spPr>
              <a:xfrm>
                <a:off x="-1364803" y="1062665"/>
                <a:ext cx="2765" cy="13995"/>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04"/>
              <p:cNvSpPr/>
              <p:nvPr/>
            </p:nvSpPr>
            <p:spPr>
              <a:xfrm>
                <a:off x="-1364478" y="1036463"/>
                <a:ext cx="2765" cy="12616"/>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104"/>
              <p:cNvSpPr/>
              <p:nvPr/>
            </p:nvSpPr>
            <p:spPr>
              <a:xfrm>
                <a:off x="-1364722" y="1089479"/>
                <a:ext cx="2684" cy="12258"/>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04"/>
              <p:cNvSpPr/>
              <p:nvPr/>
            </p:nvSpPr>
            <p:spPr>
              <a:xfrm>
                <a:off x="-1364803" y="1249191"/>
                <a:ext cx="3091" cy="14301"/>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04"/>
              <p:cNvSpPr/>
              <p:nvPr/>
            </p:nvSpPr>
            <p:spPr>
              <a:xfrm>
                <a:off x="-1364478" y="1275597"/>
                <a:ext cx="2765" cy="1471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04"/>
              <p:cNvSpPr/>
              <p:nvPr/>
            </p:nvSpPr>
            <p:spPr>
              <a:xfrm>
                <a:off x="-1365128" y="1301798"/>
                <a:ext cx="3416" cy="15118"/>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104"/>
              <p:cNvSpPr/>
              <p:nvPr/>
            </p:nvSpPr>
            <p:spPr>
              <a:xfrm>
                <a:off x="-1364478" y="1196379"/>
                <a:ext cx="2765" cy="12820"/>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04"/>
              <p:cNvSpPr/>
              <p:nvPr/>
            </p:nvSpPr>
            <p:spPr>
              <a:xfrm>
                <a:off x="-1364722" y="1169310"/>
                <a:ext cx="3009" cy="1379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04"/>
              <p:cNvSpPr/>
              <p:nvPr/>
            </p:nvSpPr>
            <p:spPr>
              <a:xfrm>
                <a:off x="-1364478" y="1224215"/>
                <a:ext cx="2765" cy="12462"/>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104"/>
              <p:cNvSpPr/>
              <p:nvPr/>
            </p:nvSpPr>
            <p:spPr>
              <a:xfrm>
                <a:off x="-1264680" y="1172527"/>
                <a:ext cx="15454" cy="7814"/>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104"/>
              <p:cNvSpPr/>
              <p:nvPr/>
            </p:nvSpPr>
            <p:spPr>
              <a:xfrm>
                <a:off x="-1289731" y="1172272"/>
                <a:ext cx="10086" cy="7968"/>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104"/>
              <p:cNvSpPr/>
              <p:nvPr/>
            </p:nvSpPr>
            <p:spPr>
              <a:xfrm>
                <a:off x="-1295018" y="1172629"/>
                <a:ext cx="5043" cy="5414"/>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104"/>
              <p:cNvSpPr/>
              <p:nvPr/>
            </p:nvSpPr>
            <p:spPr>
              <a:xfrm>
                <a:off x="-1299735" y="1172016"/>
                <a:ext cx="4148" cy="6793"/>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04"/>
              <p:cNvSpPr/>
              <p:nvPr/>
            </p:nvSpPr>
            <p:spPr>
              <a:xfrm>
                <a:off x="-1274033" y="1173140"/>
                <a:ext cx="3091" cy="6946"/>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04"/>
              <p:cNvSpPr/>
              <p:nvPr/>
            </p:nvSpPr>
            <p:spPr>
              <a:xfrm>
                <a:off x="-1278669" y="1173089"/>
                <a:ext cx="3416" cy="6997"/>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104"/>
              <p:cNvSpPr/>
              <p:nvPr/>
            </p:nvSpPr>
            <p:spPr>
              <a:xfrm>
                <a:off x="-1270048" y="1172680"/>
                <a:ext cx="3091" cy="6487"/>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104"/>
              <p:cNvSpPr/>
              <p:nvPr/>
            </p:nvSpPr>
            <p:spPr>
              <a:xfrm>
                <a:off x="-1298678" y="1251285"/>
                <a:ext cx="30419" cy="9040"/>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04"/>
              <p:cNvSpPr/>
              <p:nvPr/>
            </p:nvSpPr>
            <p:spPr>
              <a:xfrm>
                <a:off x="-1303070" y="1251030"/>
                <a:ext cx="4067" cy="6997"/>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104"/>
              <p:cNvSpPr/>
              <p:nvPr/>
            </p:nvSpPr>
            <p:spPr>
              <a:xfrm>
                <a:off x="-1308357" y="1252051"/>
                <a:ext cx="3741" cy="689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04"/>
              <p:cNvSpPr/>
              <p:nvPr/>
            </p:nvSpPr>
            <p:spPr>
              <a:xfrm>
                <a:off x="-1256302" y="1253788"/>
                <a:ext cx="2359" cy="5312"/>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04"/>
              <p:cNvSpPr/>
              <p:nvPr/>
            </p:nvSpPr>
            <p:spPr>
              <a:xfrm>
                <a:off x="-1336742" y="1091267"/>
                <a:ext cx="48476" cy="11543"/>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04"/>
              <p:cNvSpPr/>
              <p:nvPr/>
            </p:nvSpPr>
            <p:spPr>
              <a:xfrm>
                <a:off x="-1270048" y="1091216"/>
                <a:ext cx="7808" cy="6487"/>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104"/>
              <p:cNvSpPr/>
              <p:nvPr/>
            </p:nvSpPr>
            <p:spPr>
              <a:xfrm>
                <a:off x="-1278995" y="1090654"/>
                <a:ext cx="3416" cy="6844"/>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04"/>
              <p:cNvSpPr/>
              <p:nvPr/>
            </p:nvSpPr>
            <p:spPr>
              <a:xfrm>
                <a:off x="-1284363" y="1091522"/>
                <a:ext cx="3741" cy="7099"/>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104"/>
              <p:cNvSpPr/>
              <p:nvPr/>
            </p:nvSpPr>
            <p:spPr>
              <a:xfrm>
                <a:off x="-1287697" y="1091676"/>
                <a:ext cx="3091" cy="7304"/>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04"/>
              <p:cNvSpPr/>
              <p:nvPr/>
            </p:nvSpPr>
            <p:spPr>
              <a:xfrm>
                <a:off x="-1274684" y="1091114"/>
                <a:ext cx="2765" cy="572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104"/>
              <p:cNvSpPr/>
              <p:nvPr/>
            </p:nvSpPr>
            <p:spPr>
              <a:xfrm>
                <a:off x="-1339752" y="1091727"/>
                <a:ext cx="2765" cy="5771"/>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04"/>
              <p:cNvSpPr/>
              <p:nvPr/>
            </p:nvSpPr>
            <p:spPr>
              <a:xfrm>
                <a:off x="-1317059" y="1278916"/>
                <a:ext cx="34811" cy="7712"/>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04"/>
              <p:cNvSpPr/>
              <p:nvPr/>
            </p:nvSpPr>
            <p:spPr>
              <a:xfrm>
                <a:off x="-1282004" y="1280908"/>
                <a:ext cx="3091" cy="4137"/>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104"/>
              <p:cNvSpPr/>
              <p:nvPr/>
            </p:nvSpPr>
            <p:spPr>
              <a:xfrm>
                <a:off x="-1289406" y="1305833"/>
                <a:ext cx="33185" cy="7304"/>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104"/>
              <p:cNvSpPr/>
              <p:nvPr/>
            </p:nvSpPr>
            <p:spPr>
              <a:xfrm>
                <a:off x="-1255651" y="1306139"/>
                <a:ext cx="5775" cy="5976"/>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04"/>
              <p:cNvSpPr/>
              <p:nvPr/>
            </p:nvSpPr>
            <p:spPr>
              <a:xfrm>
                <a:off x="-1247274" y="1306599"/>
                <a:ext cx="5693" cy="6129"/>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104"/>
              <p:cNvSpPr/>
              <p:nvPr/>
            </p:nvSpPr>
            <p:spPr>
              <a:xfrm>
                <a:off x="-1238652" y="1307161"/>
                <a:ext cx="2765" cy="429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04"/>
              <p:cNvSpPr/>
              <p:nvPr/>
            </p:nvSpPr>
            <p:spPr>
              <a:xfrm>
                <a:off x="-1284363" y="1063533"/>
                <a:ext cx="3416" cy="5874"/>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104"/>
              <p:cNvSpPr/>
              <p:nvPr/>
            </p:nvSpPr>
            <p:spPr>
              <a:xfrm>
                <a:off x="-1307381" y="1063840"/>
                <a:ext cx="2765" cy="5669"/>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104"/>
              <p:cNvSpPr/>
              <p:nvPr/>
            </p:nvSpPr>
            <p:spPr>
              <a:xfrm>
                <a:off x="-1302744" y="1063789"/>
                <a:ext cx="17162" cy="7406"/>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104"/>
              <p:cNvSpPr/>
              <p:nvPr/>
            </p:nvSpPr>
            <p:spPr>
              <a:xfrm>
                <a:off x="-1275335" y="1064555"/>
                <a:ext cx="3741" cy="6129"/>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04"/>
              <p:cNvSpPr/>
              <p:nvPr/>
            </p:nvSpPr>
            <p:spPr>
              <a:xfrm>
                <a:off x="-1323729" y="1064708"/>
                <a:ext cx="2765" cy="6231"/>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04"/>
              <p:cNvSpPr/>
              <p:nvPr/>
            </p:nvSpPr>
            <p:spPr>
              <a:xfrm>
                <a:off x="-1279727" y="1064248"/>
                <a:ext cx="2765" cy="6231"/>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04"/>
              <p:cNvSpPr/>
              <p:nvPr/>
            </p:nvSpPr>
            <p:spPr>
              <a:xfrm>
                <a:off x="-1312423" y="1064504"/>
                <a:ext cx="2765" cy="6180"/>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04"/>
              <p:cNvSpPr/>
              <p:nvPr/>
            </p:nvSpPr>
            <p:spPr>
              <a:xfrm>
                <a:off x="-1319743" y="1064555"/>
                <a:ext cx="2440" cy="6435"/>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04"/>
              <p:cNvSpPr/>
              <p:nvPr/>
            </p:nvSpPr>
            <p:spPr>
              <a:xfrm>
                <a:off x="-1269316" y="1065832"/>
                <a:ext cx="2765" cy="4852"/>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04"/>
              <p:cNvSpPr/>
              <p:nvPr/>
            </p:nvSpPr>
            <p:spPr>
              <a:xfrm>
                <a:off x="-1315026" y="1064963"/>
                <a:ext cx="1708" cy="5516"/>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04"/>
              <p:cNvSpPr/>
              <p:nvPr/>
            </p:nvSpPr>
            <p:spPr>
              <a:xfrm>
                <a:off x="-1273383" y="1145202"/>
                <a:ext cx="12444" cy="7048"/>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04"/>
              <p:cNvSpPr/>
              <p:nvPr/>
            </p:nvSpPr>
            <p:spPr>
              <a:xfrm>
                <a:off x="-1258336" y="1146939"/>
                <a:ext cx="6100" cy="572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04"/>
              <p:cNvSpPr/>
              <p:nvPr/>
            </p:nvSpPr>
            <p:spPr>
              <a:xfrm>
                <a:off x="-1249307" y="1146632"/>
                <a:ext cx="5043" cy="5976"/>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04"/>
              <p:cNvSpPr/>
              <p:nvPr/>
            </p:nvSpPr>
            <p:spPr>
              <a:xfrm>
                <a:off x="-1305754" y="1145815"/>
                <a:ext cx="3823" cy="7457"/>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04"/>
              <p:cNvSpPr/>
              <p:nvPr/>
            </p:nvSpPr>
            <p:spPr>
              <a:xfrm>
                <a:off x="-1299735" y="1146070"/>
                <a:ext cx="3091" cy="5771"/>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04"/>
              <p:cNvSpPr/>
              <p:nvPr/>
            </p:nvSpPr>
            <p:spPr>
              <a:xfrm>
                <a:off x="-1277043" y="1146632"/>
                <a:ext cx="2765" cy="5159"/>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04"/>
              <p:cNvSpPr/>
              <p:nvPr/>
            </p:nvSpPr>
            <p:spPr>
              <a:xfrm>
                <a:off x="-1288023" y="1146275"/>
                <a:ext cx="2115" cy="5312"/>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104"/>
              <p:cNvSpPr/>
              <p:nvPr/>
            </p:nvSpPr>
            <p:spPr>
              <a:xfrm>
                <a:off x="-1282655" y="1146428"/>
                <a:ext cx="1708" cy="4954"/>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04"/>
              <p:cNvSpPr/>
              <p:nvPr/>
            </p:nvSpPr>
            <p:spPr>
              <a:xfrm>
                <a:off x="-1293716" y="1146888"/>
                <a:ext cx="2115" cy="5516"/>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04"/>
              <p:cNvSpPr/>
              <p:nvPr/>
            </p:nvSpPr>
            <p:spPr>
              <a:xfrm>
                <a:off x="-1270373" y="1119920"/>
                <a:ext cx="4148" cy="5669"/>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04"/>
              <p:cNvSpPr/>
              <p:nvPr/>
            </p:nvSpPr>
            <p:spPr>
              <a:xfrm>
                <a:off x="-1276311" y="1120124"/>
                <a:ext cx="2684" cy="5005"/>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04"/>
              <p:cNvSpPr/>
              <p:nvPr/>
            </p:nvSpPr>
            <p:spPr>
              <a:xfrm>
                <a:off x="-1301036" y="1120380"/>
                <a:ext cx="2033" cy="5159"/>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04"/>
              <p:cNvSpPr/>
              <p:nvPr/>
            </p:nvSpPr>
            <p:spPr>
              <a:xfrm>
                <a:off x="-1309089" y="1226105"/>
                <a:ext cx="4148" cy="5567"/>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04"/>
              <p:cNvSpPr/>
              <p:nvPr/>
            </p:nvSpPr>
            <p:spPr>
              <a:xfrm>
                <a:off x="-1294692" y="1226871"/>
                <a:ext cx="3091" cy="5108"/>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104"/>
              <p:cNvSpPr/>
              <p:nvPr/>
            </p:nvSpPr>
            <p:spPr>
              <a:xfrm>
                <a:off x="-1252642" y="1226207"/>
                <a:ext cx="2440" cy="4801"/>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104"/>
              <p:cNvSpPr/>
              <p:nvPr/>
            </p:nvSpPr>
            <p:spPr>
              <a:xfrm>
                <a:off x="-1258336" y="1226820"/>
                <a:ext cx="2115" cy="4801"/>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04"/>
              <p:cNvSpPr/>
              <p:nvPr/>
            </p:nvSpPr>
            <p:spPr>
              <a:xfrm>
                <a:off x="-1263704" y="1226309"/>
                <a:ext cx="2115" cy="4801"/>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04"/>
              <p:cNvSpPr/>
              <p:nvPr/>
            </p:nvSpPr>
            <p:spPr>
              <a:xfrm>
                <a:off x="-1259637" y="1198678"/>
                <a:ext cx="10736" cy="7202"/>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04"/>
              <p:cNvSpPr/>
              <p:nvPr/>
            </p:nvSpPr>
            <p:spPr>
              <a:xfrm>
                <a:off x="-1295343" y="1199035"/>
                <a:ext cx="8052" cy="7253"/>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04"/>
              <p:cNvSpPr/>
              <p:nvPr/>
            </p:nvSpPr>
            <p:spPr>
              <a:xfrm>
                <a:off x="-1280377" y="1198269"/>
                <a:ext cx="5449" cy="7304"/>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04"/>
              <p:cNvSpPr/>
              <p:nvPr/>
            </p:nvSpPr>
            <p:spPr>
              <a:xfrm>
                <a:off x="-1272976" y="1198984"/>
                <a:ext cx="4717" cy="6282"/>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04"/>
              <p:cNvSpPr/>
              <p:nvPr/>
            </p:nvSpPr>
            <p:spPr>
              <a:xfrm>
                <a:off x="-1265981" y="1199291"/>
                <a:ext cx="4067" cy="6742"/>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04"/>
              <p:cNvSpPr/>
              <p:nvPr/>
            </p:nvSpPr>
            <p:spPr>
              <a:xfrm>
                <a:off x="-1286396" y="1198933"/>
                <a:ext cx="3823" cy="6691"/>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04"/>
              <p:cNvSpPr/>
              <p:nvPr/>
            </p:nvSpPr>
            <p:spPr>
              <a:xfrm>
                <a:off x="-1305754" y="1198882"/>
                <a:ext cx="2765" cy="6231"/>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04"/>
              <p:cNvSpPr/>
              <p:nvPr/>
            </p:nvSpPr>
            <p:spPr>
              <a:xfrm>
                <a:off x="-1308682" y="1199086"/>
                <a:ext cx="2033" cy="572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04"/>
              <p:cNvSpPr/>
              <p:nvPr/>
            </p:nvSpPr>
            <p:spPr>
              <a:xfrm>
                <a:off x="-1300711" y="1199648"/>
                <a:ext cx="2115" cy="3984"/>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04"/>
              <p:cNvSpPr/>
              <p:nvPr/>
            </p:nvSpPr>
            <p:spPr>
              <a:xfrm>
                <a:off x="-1346747" y="1037485"/>
                <a:ext cx="61815" cy="9704"/>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04"/>
              <p:cNvSpPr/>
              <p:nvPr/>
            </p:nvSpPr>
            <p:spPr>
              <a:xfrm>
                <a:off x="-1284037" y="1037638"/>
                <a:ext cx="33429" cy="8172"/>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04"/>
              <p:cNvSpPr/>
              <p:nvPr/>
            </p:nvSpPr>
            <p:spPr>
              <a:xfrm>
                <a:off x="-1244346" y="1038762"/>
                <a:ext cx="25458" cy="6589"/>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04"/>
              <p:cNvSpPr/>
              <p:nvPr/>
            </p:nvSpPr>
            <p:spPr>
              <a:xfrm>
                <a:off x="-1213927" y="1039885"/>
                <a:ext cx="10086" cy="5159"/>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104"/>
              <p:cNvSpPr/>
              <p:nvPr/>
            </p:nvSpPr>
            <p:spPr>
              <a:xfrm>
                <a:off x="-1216936" y="1039988"/>
                <a:ext cx="1708" cy="4495"/>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04"/>
              <p:cNvSpPr/>
              <p:nvPr/>
            </p:nvSpPr>
            <p:spPr>
              <a:xfrm>
                <a:off x="-1248982" y="1039375"/>
                <a:ext cx="2115" cy="3831"/>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04"/>
              <p:cNvSpPr/>
              <p:nvPr/>
            </p:nvSpPr>
            <p:spPr>
              <a:xfrm>
                <a:off x="-1361794" y="1248527"/>
                <a:ext cx="52136" cy="14556"/>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04"/>
              <p:cNvSpPr/>
              <p:nvPr/>
            </p:nvSpPr>
            <p:spPr>
              <a:xfrm>
                <a:off x="-1362119" y="1221866"/>
                <a:ext cx="52461" cy="14556"/>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04"/>
              <p:cNvSpPr/>
              <p:nvPr/>
            </p:nvSpPr>
            <p:spPr>
              <a:xfrm>
                <a:off x="-1361794" y="1274728"/>
                <a:ext cx="43840" cy="1522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04"/>
              <p:cNvSpPr/>
              <p:nvPr/>
            </p:nvSpPr>
            <p:spPr>
              <a:xfrm>
                <a:off x="-1361794" y="1089122"/>
                <a:ext cx="21472" cy="12820"/>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04"/>
              <p:cNvSpPr/>
              <p:nvPr/>
            </p:nvSpPr>
            <p:spPr>
              <a:xfrm>
                <a:off x="-1361794" y="1195664"/>
                <a:ext cx="50509" cy="13739"/>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04"/>
              <p:cNvSpPr/>
              <p:nvPr/>
            </p:nvSpPr>
            <p:spPr>
              <a:xfrm>
                <a:off x="-1361794" y="1168646"/>
                <a:ext cx="61489" cy="14607"/>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04"/>
              <p:cNvSpPr/>
              <p:nvPr/>
            </p:nvSpPr>
            <p:spPr>
              <a:xfrm>
                <a:off x="-1361794" y="1142087"/>
                <a:ext cx="55470" cy="13892"/>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04"/>
              <p:cNvSpPr/>
              <p:nvPr/>
            </p:nvSpPr>
            <p:spPr>
              <a:xfrm>
                <a:off x="-1361794" y="1036259"/>
                <a:ext cx="14803" cy="12616"/>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04"/>
              <p:cNvSpPr/>
              <p:nvPr/>
            </p:nvSpPr>
            <p:spPr>
              <a:xfrm>
                <a:off x="-1361794" y="1301492"/>
                <a:ext cx="71168" cy="15833"/>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04"/>
              <p:cNvSpPr/>
              <p:nvPr/>
            </p:nvSpPr>
            <p:spPr>
              <a:xfrm>
                <a:off x="-1362119" y="1062052"/>
                <a:ext cx="36763" cy="13841"/>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104"/>
              <p:cNvSpPr/>
              <p:nvPr/>
            </p:nvSpPr>
            <p:spPr>
              <a:xfrm>
                <a:off x="-1361794" y="1116294"/>
                <a:ext cx="45141" cy="12718"/>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315"/>
        <p:cNvGrpSpPr/>
        <p:nvPr/>
      </p:nvGrpSpPr>
      <p:grpSpPr>
        <a:xfrm>
          <a:off x="0" y="0"/>
          <a:ext cx="0" cy="0"/>
          <a:chOff x="0" y="0"/>
          <a:chExt cx="0" cy="0"/>
        </a:xfrm>
      </p:grpSpPr>
      <p:sp>
        <p:nvSpPr>
          <p:cNvPr id="316" name="Google Shape;316;p105"/>
          <p:cNvSpPr txBox="1">
            <a:spLocks noGrp="1"/>
          </p:cNvSpPr>
          <p:nvPr>
            <p:ph type="ctrTitle"/>
          </p:nvPr>
        </p:nvSpPr>
        <p:spPr>
          <a:xfrm>
            <a:off x="1213329" y="2030126"/>
            <a:ext cx="2056200" cy="4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None/>
              <a:defRPr sz="2000" b="0"/>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17" name="Google Shape;317;p105"/>
          <p:cNvSpPr txBox="1">
            <a:spLocks noGrp="1"/>
          </p:cNvSpPr>
          <p:nvPr>
            <p:ph type="subTitle" idx="1"/>
          </p:nvPr>
        </p:nvSpPr>
        <p:spPr>
          <a:xfrm>
            <a:off x="1163529" y="2456894"/>
            <a:ext cx="2155800" cy="64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318" name="Google Shape;318;p105"/>
          <p:cNvSpPr txBox="1">
            <a:spLocks noGrp="1"/>
          </p:cNvSpPr>
          <p:nvPr>
            <p:ph type="ctrTitle" idx="2"/>
          </p:nvPr>
        </p:nvSpPr>
        <p:spPr>
          <a:xfrm>
            <a:off x="3521526" y="2030126"/>
            <a:ext cx="2056200" cy="4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None/>
              <a:defRPr sz="2000" b="0"/>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19" name="Google Shape;319;p105"/>
          <p:cNvSpPr txBox="1">
            <a:spLocks noGrp="1"/>
          </p:cNvSpPr>
          <p:nvPr>
            <p:ph type="subTitle" idx="3"/>
          </p:nvPr>
        </p:nvSpPr>
        <p:spPr>
          <a:xfrm>
            <a:off x="3471726" y="2456894"/>
            <a:ext cx="2155800" cy="64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320" name="Google Shape;320;p105"/>
          <p:cNvSpPr txBox="1">
            <a:spLocks noGrp="1"/>
          </p:cNvSpPr>
          <p:nvPr>
            <p:ph type="ctrTitle" idx="4"/>
          </p:nvPr>
        </p:nvSpPr>
        <p:spPr>
          <a:xfrm>
            <a:off x="5829726" y="2030126"/>
            <a:ext cx="2056200" cy="4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None/>
              <a:defRPr sz="2000" b="0"/>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21" name="Google Shape;321;p105"/>
          <p:cNvSpPr txBox="1">
            <a:spLocks noGrp="1"/>
          </p:cNvSpPr>
          <p:nvPr>
            <p:ph type="subTitle" idx="5"/>
          </p:nvPr>
        </p:nvSpPr>
        <p:spPr>
          <a:xfrm>
            <a:off x="5779926" y="2456894"/>
            <a:ext cx="2155800" cy="64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322" name="Google Shape;322;p105"/>
          <p:cNvSpPr txBox="1">
            <a:spLocks noGrp="1"/>
          </p:cNvSpPr>
          <p:nvPr>
            <p:ph type="ctrTitle" idx="6"/>
          </p:nvPr>
        </p:nvSpPr>
        <p:spPr>
          <a:xfrm>
            <a:off x="1213329" y="3607556"/>
            <a:ext cx="2056200" cy="4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None/>
              <a:defRPr sz="2000" b="0"/>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23" name="Google Shape;323;p105"/>
          <p:cNvSpPr txBox="1">
            <a:spLocks noGrp="1"/>
          </p:cNvSpPr>
          <p:nvPr>
            <p:ph type="subTitle" idx="7"/>
          </p:nvPr>
        </p:nvSpPr>
        <p:spPr>
          <a:xfrm>
            <a:off x="1163529" y="4035524"/>
            <a:ext cx="2155800" cy="64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solidFill>
                  <a:schemeClr val="dk1"/>
                </a:solidFill>
                <a:latin typeface="Livvic"/>
                <a:ea typeface="Livvic"/>
                <a:cs typeface="Livvic"/>
                <a:sym typeface="Livvic"/>
              </a:defRPr>
            </a:lvl1pPr>
            <a:lvl2pPr lvl="1" algn="ctr">
              <a:lnSpc>
                <a:spcPct val="100000"/>
              </a:lnSpc>
              <a:spcBef>
                <a:spcPts val="1600"/>
              </a:spcBef>
              <a:spcAft>
                <a:spcPts val="0"/>
              </a:spcAft>
              <a:buSzPts val="1400"/>
              <a:buNone/>
              <a:defRPr sz="1400">
                <a:solidFill>
                  <a:schemeClr val="dk1"/>
                </a:solidFill>
                <a:latin typeface="Livvic"/>
                <a:ea typeface="Livvic"/>
                <a:cs typeface="Livvic"/>
                <a:sym typeface="Livvic"/>
              </a:defRPr>
            </a:lvl2pPr>
            <a:lvl3pPr lvl="2" algn="ctr">
              <a:lnSpc>
                <a:spcPct val="100000"/>
              </a:lnSpc>
              <a:spcBef>
                <a:spcPts val="1600"/>
              </a:spcBef>
              <a:spcAft>
                <a:spcPts val="0"/>
              </a:spcAft>
              <a:buSzPts val="1400"/>
              <a:buNone/>
              <a:defRPr sz="1400">
                <a:solidFill>
                  <a:schemeClr val="dk1"/>
                </a:solidFill>
                <a:latin typeface="Livvic"/>
                <a:ea typeface="Livvic"/>
                <a:cs typeface="Livvic"/>
                <a:sym typeface="Livvic"/>
              </a:defRPr>
            </a:lvl3pPr>
            <a:lvl4pPr lvl="3" algn="ctr">
              <a:lnSpc>
                <a:spcPct val="100000"/>
              </a:lnSpc>
              <a:spcBef>
                <a:spcPts val="1600"/>
              </a:spcBef>
              <a:spcAft>
                <a:spcPts val="0"/>
              </a:spcAft>
              <a:buSzPts val="1400"/>
              <a:buNone/>
              <a:defRPr sz="1400">
                <a:solidFill>
                  <a:schemeClr val="dk1"/>
                </a:solidFill>
                <a:latin typeface="Livvic"/>
                <a:ea typeface="Livvic"/>
                <a:cs typeface="Livvic"/>
                <a:sym typeface="Livvic"/>
              </a:defRPr>
            </a:lvl4pPr>
            <a:lvl5pPr lvl="4" algn="ctr">
              <a:lnSpc>
                <a:spcPct val="100000"/>
              </a:lnSpc>
              <a:spcBef>
                <a:spcPts val="1600"/>
              </a:spcBef>
              <a:spcAft>
                <a:spcPts val="0"/>
              </a:spcAft>
              <a:buSzPts val="1400"/>
              <a:buNone/>
              <a:defRPr sz="1400">
                <a:solidFill>
                  <a:schemeClr val="dk1"/>
                </a:solidFill>
                <a:latin typeface="Livvic"/>
                <a:ea typeface="Livvic"/>
                <a:cs typeface="Livvic"/>
                <a:sym typeface="Livvic"/>
              </a:defRPr>
            </a:lvl5pPr>
            <a:lvl6pPr lvl="5" algn="ctr">
              <a:lnSpc>
                <a:spcPct val="100000"/>
              </a:lnSpc>
              <a:spcBef>
                <a:spcPts val="1600"/>
              </a:spcBef>
              <a:spcAft>
                <a:spcPts val="0"/>
              </a:spcAft>
              <a:buSzPts val="1400"/>
              <a:buNone/>
              <a:defRPr sz="1400">
                <a:solidFill>
                  <a:schemeClr val="dk1"/>
                </a:solidFill>
                <a:latin typeface="Livvic"/>
                <a:ea typeface="Livvic"/>
                <a:cs typeface="Livvic"/>
                <a:sym typeface="Livvic"/>
              </a:defRPr>
            </a:lvl6pPr>
            <a:lvl7pPr lvl="6" algn="ctr">
              <a:lnSpc>
                <a:spcPct val="100000"/>
              </a:lnSpc>
              <a:spcBef>
                <a:spcPts val="1600"/>
              </a:spcBef>
              <a:spcAft>
                <a:spcPts val="0"/>
              </a:spcAft>
              <a:buSzPts val="1400"/>
              <a:buNone/>
              <a:defRPr sz="1400">
                <a:solidFill>
                  <a:schemeClr val="dk1"/>
                </a:solidFill>
                <a:latin typeface="Livvic"/>
                <a:ea typeface="Livvic"/>
                <a:cs typeface="Livvic"/>
                <a:sym typeface="Livvic"/>
              </a:defRPr>
            </a:lvl7pPr>
            <a:lvl8pPr lvl="7" algn="ctr">
              <a:lnSpc>
                <a:spcPct val="100000"/>
              </a:lnSpc>
              <a:spcBef>
                <a:spcPts val="1600"/>
              </a:spcBef>
              <a:spcAft>
                <a:spcPts val="0"/>
              </a:spcAft>
              <a:buSzPts val="1400"/>
              <a:buNone/>
              <a:defRPr sz="1400">
                <a:solidFill>
                  <a:schemeClr val="dk1"/>
                </a:solidFill>
                <a:latin typeface="Livvic"/>
                <a:ea typeface="Livvic"/>
                <a:cs typeface="Livvic"/>
                <a:sym typeface="Livvic"/>
              </a:defRPr>
            </a:lvl8pPr>
            <a:lvl9pPr lvl="8" algn="ctr">
              <a:lnSpc>
                <a:spcPct val="100000"/>
              </a:lnSpc>
              <a:spcBef>
                <a:spcPts val="1600"/>
              </a:spcBef>
              <a:spcAft>
                <a:spcPts val="1600"/>
              </a:spcAft>
              <a:buSzPts val="1400"/>
              <a:buNone/>
              <a:defRPr sz="1400">
                <a:solidFill>
                  <a:schemeClr val="dk1"/>
                </a:solidFill>
                <a:latin typeface="Livvic"/>
                <a:ea typeface="Livvic"/>
                <a:cs typeface="Livvic"/>
                <a:sym typeface="Livvic"/>
              </a:defRPr>
            </a:lvl9pPr>
          </a:lstStyle>
          <a:p>
            <a:endParaRPr/>
          </a:p>
        </p:txBody>
      </p:sp>
      <p:sp>
        <p:nvSpPr>
          <p:cNvPr id="324" name="Google Shape;324;p105"/>
          <p:cNvSpPr txBox="1">
            <a:spLocks noGrp="1"/>
          </p:cNvSpPr>
          <p:nvPr>
            <p:ph type="ctrTitle" idx="8"/>
          </p:nvPr>
        </p:nvSpPr>
        <p:spPr>
          <a:xfrm>
            <a:off x="3521526" y="3607556"/>
            <a:ext cx="2056200" cy="4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None/>
              <a:defRPr sz="2000" b="0"/>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25" name="Google Shape;325;p105"/>
          <p:cNvSpPr txBox="1">
            <a:spLocks noGrp="1"/>
          </p:cNvSpPr>
          <p:nvPr>
            <p:ph type="subTitle" idx="9"/>
          </p:nvPr>
        </p:nvSpPr>
        <p:spPr>
          <a:xfrm>
            <a:off x="3471726" y="4035524"/>
            <a:ext cx="2155800" cy="64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326" name="Google Shape;326;p105"/>
          <p:cNvSpPr txBox="1">
            <a:spLocks noGrp="1"/>
          </p:cNvSpPr>
          <p:nvPr>
            <p:ph type="ctrTitle" idx="13"/>
          </p:nvPr>
        </p:nvSpPr>
        <p:spPr>
          <a:xfrm>
            <a:off x="5829726" y="3607556"/>
            <a:ext cx="2056200" cy="46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800"/>
              <a:buNone/>
              <a:defRPr sz="2000" b="0"/>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27" name="Google Shape;327;p105"/>
          <p:cNvSpPr txBox="1">
            <a:spLocks noGrp="1"/>
          </p:cNvSpPr>
          <p:nvPr>
            <p:ph type="subTitle" idx="14"/>
          </p:nvPr>
        </p:nvSpPr>
        <p:spPr>
          <a:xfrm>
            <a:off x="5779926" y="4035524"/>
            <a:ext cx="2155800" cy="642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328" name="Google Shape;328;p105"/>
          <p:cNvSpPr txBox="1">
            <a:spLocks noGrp="1"/>
          </p:cNvSpPr>
          <p:nvPr>
            <p:ph type="ctrTitle" idx="15"/>
          </p:nvPr>
        </p:nvSpPr>
        <p:spPr>
          <a:xfrm>
            <a:off x="1935550" y="399389"/>
            <a:ext cx="5273100" cy="107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329"/>
        <p:cNvGrpSpPr/>
        <p:nvPr/>
      </p:nvGrpSpPr>
      <p:grpSpPr>
        <a:xfrm>
          <a:off x="0" y="0"/>
          <a:ext cx="0" cy="0"/>
          <a:chOff x="0" y="0"/>
          <a:chExt cx="0" cy="0"/>
        </a:xfrm>
      </p:grpSpPr>
      <p:sp>
        <p:nvSpPr>
          <p:cNvPr id="330" name="Google Shape;330;p106"/>
          <p:cNvSpPr txBox="1">
            <a:spLocks noGrp="1"/>
          </p:cNvSpPr>
          <p:nvPr>
            <p:ph type="title"/>
          </p:nvPr>
        </p:nvSpPr>
        <p:spPr>
          <a:xfrm>
            <a:off x="1677925" y="402500"/>
            <a:ext cx="5788200" cy="132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1">
  <p:cSld name="CUSTOM_6_1">
    <p:spTree>
      <p:nvGrpSpPr>
        <p:cNvPr id="1" name="Shape 331"/>
        <p:cNvGrpSpPr/>
        <p:nvPr/>
      </p:nvGrpSpPr>
      <p:grpSpPr>
        <a:xfrm>
          <a:off x="0" y="0"/>
          <a:ext cx="0" cy="0"/>
          <a:chOff x="0" y="0"/>
          <a:chExt cx="0" cy="0"/>
        </a:xfrm>
      </p:grpSpPr>
      <p:sp>
        <p:nvSpPr>
          <p:cNvPr id="332" name="Google Shape;332;p107"/>
          <p:cNvSpPr txBox="1">
            <a:spLocks noGrp="1"/>
          </p:cNvSpPr>
          <p:nvPr>
            <p:ph type="ctrTitle"/>
          </p:nvPr>
        </p:nvSpPr>
        <p:spPr>
          <a:xfrm>
            <a:off x="844588" y="1604972"/>
            <a:ext cx="2385000" cy="426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None/>
              <a:defRPr sz="2000" b="0"/>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33" name="Google Shape;333;p107"/>
          <p:cNvSpPr txBox="1">
            <a:spLocks noGrp="1"/>
          </p:cNvSpPr>
          <p:nvPr>
            <p:ph type="subTitle" idx="1"/>
          </p:nvPr>
        </p:nvSpPr>
        <p:spPr>
          <a:xfrm>
            <a:off x="844588" y="2074611"/>
            <a:ext cx="2385000" cy="516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0"/>
              </a:spcBef>
              <a:spcAft>
                <a:spcPts val="0"/>
              </a:spcAft>
              <a:buSzPts val="1400"/>
              <a:buNone/>
              <a:defRPr sz="1400">
                <a:latin typeface="Livvic"/>
                <a:ea typeface="Livvic"/>
                <a:cs typeface="Livvic"/>
                <a:sym typeface="Livvic"/>
              </a:defRPr>
            </a:lvl2pPr>
            <a:lvl3pPr lvl="2" algn="l">
              <a:lnSpc>
                <a:spcPct val="100000"/>
              </a:lnSpc>
              <a:spcBef>
                <a:spcPts val="0"/>
              </a:spcBef>
              <a:spcAft>
                <a:spcPts val="0"/>
              </a:spcAft>
              <a:buSzPts val="1400"/>
              <a:buNone/>
              <a:defRPr sz="1400">
                <a:latin typeface="Livvic"/>
                <a:ea typeface="Livvic"/>
                <a:cs typeface="Livvic"/>
                <a:sym typeface="Livvic"/>
              </a:defRPr>
            </a:lvl3pPr>
            <a:lvl4pPr lvl="3" algn="l">
              <a:lnSpc>
                <a:spcPct val="100000"/>
              </a:lnSpc>
              <a:spcBef>
                <a:spcPts val="0"/>
              </a:spcBef>
              <a:spcAft>
                <a:spcPts val="0"/>
              </a:spcAft>
              <a:buSzPts val="1400"/>
              <a:buNone/>
              <a:defRPr sz="1400">
                <a:latin typeface="Livvic"/>
                <a:ea typeface="Livvic"/>
                <a:cs typeface="Livvic"/>
                <a:sym typeface="Livvic"/>
              </a:defRPr>
            </a:lvl4pPr>
            <a:lvl5pPr lvl="4" algn="l">
              <a:lnSpc>
                <a:spcPct val="100000"/>
              </a:lnSpc>
              <a:spcBef>
                <a:spcPts val="0"/>
              </a:spcBef>
              <a:spcAft>
                <a:spcPts val="0"/>
              </a:spcAft>
              <a:buSzPts val="1400"/>
              <a:buNone/>
              <a:defRPr sz="1400">
                <a:latin typeface="Livvic"/>
                <a:ea typeface="Livvic"/>
                <a:cs typeface="Livvic"/>
                <a:sym typeface="Livvic"/>
              </a:defRPr>
            </a:lvl5pPr>
            <a:lvl6pPr lvl="5" algn="l">
              <a:lnSpc>
                <a:spcPct val="100000"/>
              </a:lnSpc>
              <a:spcBef>
                <a:spcPts val="0"/>
              </a:spcBef>
              <a:spcAft>
                <a:spcPts val="0"/>
              </a:spcAft>
              <a:buSzPts val="1400"/>
              <a:buNone/>
              <a:defRPr sz="1400">
                <a:latin typeface="Livvic"/>
                <a:ea typeface="Livvic"/>
                <a:cs typeface="Livvic"/>
                <a:sym typeface="Livvic"/>
              </a:defRPr>
            </a:lvl6pPr>
            <a:lvl7pPr lvl="6" algn="l">
              <a:lnSpc>
                <a:spcPct val="100000"/>
              </a:lnSpc>
              <a:spcBef>
                <a:spcPts val="0"/>
              </a:spcBef>
              <a:spcAft>
                <a:spcPts val="0"/>
              </a:spcAft>
              <a:buSzPts val="1400"/>
              <a:buNone/>
              <a:defRPr sz="1400">
                <a:latin typeface="Livvic"/>
                <a:ea typeface="Livvic"/>
                <a:cs typeface="Livvic"/>
                <a:sym typeface="Livvic"/>
              </a:defRPr>
            </a:lvl7pPr>
            <a:lvl8pPr lvl="7" algn="l">
              <a:lnSpc>
                <a:spcPct val="100000"/>
              </a:lnSpc>
              <a:spcBef>
                <a:spcPts val="0"/>
              </a:spcBef>
              <a:spcAft>
                <a:spcPts val="0"/>
              </a:spcAft>
              <a:buSzPts val="1400"/>
              <a:buNone/>
              <a:defRPr sz="1400">
                <a:latin typeface="Livvic"/>
                <a:ea typeface="Livvic"/>
                <a:cs typeface="Livvic"/>
                <a:sym typeface="Livvic"/>
              </a:defRPr>
            </a:lvl8pPr>
            <a:lvl9pPr lvl="8" algn="l">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334" name="Google Shape;334;p107"/>
          <p:cNvSpPr txBox="1">
            <a:spLocks noGrp="1"/>
          </p:cNvSpPr>
          <p:nvPr>
            <p:ph type="ctrTitle" idx="2"/>
          </p:nvPr>
        </p:nvSpPr>
        <p:spPr>
          <a:xfrm>
            <a:off x="913300" y="399389"/>
            <a:ext cx="4732200" cy="107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35" name="Google Shape;335;p107"/>
          <p:cNvSpPr txBox="1">
            <a:spLocks noGrp="1"/>
          </p:cNvSpPr>
          <p:nvPr>
            <p:ph type="ctrTitle" idx="3"/>
          </p:nvPr>
        </p:nvSpPr>
        <p:spPr>
          <a:xfrm>
            <a:off x="844588" y="2817083"/>
            <a:ext cx="2385000" cy="426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None/>
              <a:defRPr sz="2000" b="0"/>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36" name="Google Shape;336;p107"/>
          <p:cNvSpPr txBox="1">
            <a:spLocks noGrp="1"/>
          </p:cNvSpPr>
          <p:nvPr>
            <p:ph type="subTitle" idx="4"/>
          </p:nvPr>
        </p:nvSpPr>
        <p:spPr>
          <a:xfrm>
            <a:off x="844588" y="3286722"/>
            <a:ext cx="2385000" cy="516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0"/>
              </a:spcBef>
              <a:spcAft>
                <a:spcPts val="0"/>
              </a:spcAft>
              <a:buSzPts val="1400"/>
              <a:buNone/>
              <a:defRPr sz="1400">
                <a:latin typeface="Livvic"/>
                <a:ea typeface="Livvic"/>
                <a:cs typeface="Livvic"/>
                <a:sym typeface="Livvic"/>
              </a:defRPr>
            </a:lvl2pPr>
            <a:lvl3pPr lvl="2" algn="l">
              <a:lnSpc>
                <a:spcPct val="100000"/>
              </a:lnSpc>
              <a:spcBef>
                <a:spcPts val="0"/>
              </a:spcBef>
              <a:spcAft>
                <a:spcPts val="0"/>
              </a:spcAft>
              <a:buSzPts val="1400"/>
              <a:buNone/>
              <a:defRPr sz="1400">
                <a:latin typeface="Livvic"/>
                <a:ea typeface="Livvic"/>
                <a:cs typeface="Livvic"/>
                <a:sym typeface="Livvic"/>
              </a:defRPr>
            </a:lvl3pPr>
            <a:lvl4pPr lvl="3" algn="l">
              <a:lnSpc>
                <a:spcPct val="100000"/>
              </a:lnSpc>
              <a:spcBef>
                <a:spcPts val="0"/>
              </a:spcBef>
              <a:spcAft>
                <a:spcPts val="0"/>
              </a:spcAft>
              <a:buSzPts val="1400"/>
              <a:buNone/>
              <a:defRPr sz="1400">
                <a:latin typeface="Livvic"/>
                <a:ea typeface="Livvic"/>
                <a:cs typeface="Livvic"/>
                <a:sym typeface="Livvic"/>
              </a:defRPr>
            </a:lvl4pPr>
            <a:lvl5pPr lvl="4" algn="l">
              <a:lnSpc>
                <a:spcPct val="100000"/>
              </a:lnSpc>
              <a:spcBef>
                <a:spcPts val="0"/>
              </a:spcBef>
              <a:spcAft>
                <a:spcPts val="0"/>
              </a:spcAft>
              <a:buSzPts val="1400"/>
              <a:buNone/>
              <a:defRPr sz="1400">
                <a:latin typeface="Livvic"/>
                <a:ea typeface="Livvic"/>
                <a:cs typeface="Livvic"/>
                <a:sym typeface="Livvic"/>
              </a:defRPr>
            </a:lvl5pPr>
            <a:lvl6pPr lvl="5" algn="l">
              <a:lnSpc>
                <a:spcPct val="100000"/>
              </a:lnSpc>
              <a:spcBef>
                <a:spcPts val="0"/>
              </a:spcBef>
              <a:spcAft>
                <a:spcPts val="0"/>
              </a:spcAft>
              <a:buSzPts val="1400"/>
              <a:buNone/>
              <a:defRPr sz="1400">
                <a:latin typeface="Livvic"/>
                <a:ea typeface="Livvic"/>
                <a:cs typeface="Livvic"/>
                <a:sym typeface="Livvic"/>
              </a:defRPr>
            </a:lvl6pPr>
            <a:lvl7pPr lvl="6" algn="l">
              <a:lnSpc>
                <a:spcPct val="100000"/>
              </a:lnSpc>
              <a:spcBef>
                <a:spcPts val="0"/>
              </a:spcBef>
              <a:spcAft>
                <a:spcPts val="0"/>
              </a:spcAft>
              <a:buSzPts val="1400"/>
              <a:buNone/>
              <a:defRPr sz="1400">
                <a:latin typeface="Livvic"/>
                <a:ea typeface="Livvic"/>
                <a:cs typeface="Livvic"/>
                <a:sym typeface="Livvic"/>
              </a:defRPr>
            </a:lvl7pPr>
            <a:lvl8pPr lvl="7" algn="l">
              <a:lnSpc>
                <a:spcPct val="100000"/>
              </a:lnSpc>
              <a:spcBef>
                <a:spcPts val="0"/>
              </a:spcBef>
              <a:spcAft>
                <a:spcPts val="0"/>
              </a:spcAft>
              <a:buSzPts val="1400"/>
              <a:buNone/>
              <a:defRPr sz="1400">
                <a:latin typeface="Livvic"/>
                <a:ea typeface="Livvic"/>
                <a:cs typeface="Livvic"/>
                <a:sym typeface="Livvic"/>
              </a:defRPr>
            </a:lvl8pPr>
            <a:lvl9pPr lvl="8" algn="l">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337" name="Google Shape;337;p107"/>
          <p:cNvSpPr txBox="1">
            <a:spLocks noGrp="1"/>
          </p:cNvSpPr>
          <p:nvPr>
            <p:ph type="ctrTitle" idx="5"/>
          </p:nvPr>
        </p:nvSpPr>
        <p:spPr>
          <a:xfrm>
            <a:off x="844588" y="4029194"/>
            <a:ext cx="2385000" cy="426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None/>
              <a:defRPr sz="2000" b="0"/>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38" name="Google Shape;338;p107"/>
          <p:cNvSpPr txBox="1">
            <a:spLocks noGrp="1"/>
          </p:cNvSpPr>
          <p:nvPr>
            <p:ph type="subTitle" idx="6"/>
          </p:nvPr>
        </p:nvSpPr>
        <p:spPr>
          <a:xfrm>
            <a:off x="844588" y="4498833"/>
            <a:ext cx="2385000" cy="516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0"/>
              </a:spcBef>
              <a:spcAft>
                <a:spcPts val="0"/>
              </a:spcAft>
              <a:buSzPts val="1400"/>
              <a:buNone/>
              <a:defRPr sz="1400">
                <a:latin typeface="Livvic"/>
                <a:ea typeface="Livvic"/>
                <a:cs typeface="Livvic"/>
                <a:sym typeface="Livvic"/>
              </a:defRPr>
            </a:lvl2pPr>
            <a:lvl3pPr lvl="2" algn="l">
              <a:lnSpc>
                <a:spcPct val="100000"/>
              </a:lnSpc>
              <a:spcBef>
                <a:spcPts val="0"/>
              </a:spcBef>
              <a:spcAft>
                <a:spcPts val="0"/>
              </a:spcAft>
              <a:buSzPts val="1400"/>
              <a:buNone/>
              <a:defRPr sz="1400">
                <a:latin typeface="Livvic"/>
                <a:ea typeface="Livvic"/>
                <a:cs typeface="Livvic"/>
                <a:sym typeface="Livvic"/>
              </a:defRPr>
            </a:lvl3pPr>
            <a:lvl4pPr lvl="3" algn="l">
              <a:lnSpc>
                <a:spcPct val="100000"/>
              </a:lnSpc>
              <a:spcBef>
                <a:spcPts val="0"/>
              </a:spcBef>
              <a:spcAft>
                <a:spcPts val="0"/>
              </a:spcAft>
              <a:buSzPts val="1400"/>
              <a:buNone/>
              <a:defRPr sz="1400">
                <a:latin typeface="Livvic"/>
                <a:ea typeface="Livvic"/>
                <a:cs typeface="Livvic"/>
                <a:sym typeface="Livvic"/>
              </a:defRPr>
            </a:lvl4pPr>
            <a:lvl5pPr lvl="4" algn="l">
              <a:lnSpc>
                <a:spcPct val="100000"/>
              </a:lnSpc>
              <a:spcBef>
                <a:spcPts val="0"/>
              </a:spcBef>
              <a:spcAft>
                <a:spcPts val="0"/>
              </a:spcAft>
              <a:buSzPts val="1400"/>
              <a:buNone/>
              <a:defRPr sz="1400">
                <a:latin typeface="Livvic"/>
                <a:ea typeface="Livvic"/>
                <a:cs typeface="Livvic"/>
                <a:sym typeface="Livvic"/>
              </a:defRPr>
            </a:lvl5pPr>
            <a:lvl6pPr lvl="5" algn="l">
              <a:lnSpc>
                <a:spcPct val="100000"/>
              </a:lnSpc>
              <a:spcBef>
                <a:spcPts val="0"/>
              </a:spcBef>
              <a:spcAft>
                <a:spcPts val="0"/>
              </a:spcAft>
              <a:buSzPts val="1400"/>
              <a:buNone/>
              <a:defRPr sz="1400">
                <a:latin typeface="Livvic"/>
                <a:ea typeface="Livvic"/>
                <a:cs typeface="Livvic"/>
                <a:sym typeface="Livvic"/>
              </a:defRPr>
            </a:lvl6pPr>
            <a:lvl7pPr lvl="6" algn="l">
              <a:lnSpc>
                <a:spcPct val="100000"/>
              </a:lnSpc>
              <a:spcBef>
                <a:spcPts val="0"/>
              </a:spcBef>
              <a:spcAft>
                <a:spcPts val="0"/>
              </a:spcAft>
              <a:buSzPts val="1400"/>
              <a:buNone/>
              <a:defRPr sz="1400">
                <a:latin typeface="Livvic"/>
                <a:ea typeface="Livvic"/>
                <a:cs typeface="Livvic"/>
                <a:sym typeface="Livvic"/>
              </a:defRPr>
            </a:lvl7pPr>
            <a:lvl8pPr lvl="7" algn="l">
              <a:lnSpc>
                <a:spcPct val="100000"/>
              </a:lnSpc>
              <a:spcBef>
                <a:spcPts val="0"/>
              </a:spcBef>
              <a:spcAft>
                <a:spcPts val="0"/>
              </a:spcAft>
              <a:buSzPts val="1400"/>
              <a:buNone/>
              <a:defRPr sz="1400">
                <a:latin typeface="Livvic"/>
                <a:ea typeface="Livvic"/>
                <a:cs typeface="Livvic"/>
                <a:sym typeface="Livvic"/>
              </a:defRPr>
            </a:lvl8pPr>
            <a:lvl9pPr lvl="8" algn="l">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339" name="Google Shape;339;p107"/>
          <p:cNvSpPr txBox="1">
            <a:spLocks noGrp="1"/>
          </p:cNvSpPr>
          <p:nvPr>
            <p:ph type="ctrTitle" idx="7"/>
          </p:nvPr>
        </p:nvSpPr>
        <p:spPr>
          <a:xfrm>
            <a:off x="3405413" y="1604959"/>
            <a:ext cx="2385000" cy="426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None/>
              <a:defRPr sz="2000" b="0"/>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40" name="Google Shape;340;p107"/>
          <p:cNvSpPr txBox="1">
            <a:spLocks noGrp="1"/>
          </p:cNvSpPr>
          <p:nvPr>
            <p:ph type="subTitle" idx="8"/>
          </p:nvPr>
        </p:nvSpPr>
        <p:spPr>
          <a:xfrm>
            <a:off x="3405413" y="2074598"/>
            <a:ext cx="2385000" cy="516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0"/>
              </a:spcBef>
              <a:spcAft>
                <a:spcPts val="0"/>
              </a:spcAft>
              <a:buSzPts val="1400"/>
              <a:buNone/>
              <a:defRPr sz="1400">
                <a:latin typeface="Livvic"/>
                <a:ea typeface="Livvic"/>
                <a:cs typeface="Livvic"/>
                <a:sym typeface="Livvic"/>
              </a:defRPr>
            </a:lvl2pPr>
            <a:lvl3pPr lvl="2" algn="l">
              <a:lnSpc>
                <a:spcPct val="100000"/>
              </a:lnSpc>
              <a:spcBef>
                <a:spcPts val="0"/>
              </a:spcBef>
              <a:spcAft>
                <a:spcPts val="0"/>
              </a:spcAft>
              <a:buSzPts val="1400"/>
              <a:buNone/>
              <a:defRPr sz="1400">
                <a:latin typeface="Livvic"/>
                <a:ea typeface="Livvic"/>
                <a:cs typeface="Livvic"/>
                <a:sym typeface="Livvic"/>
              </a:defRPr>
            </a:lvl3pPr>
            <a:lvl4pPr lvl="3" algn="l">
              <a:lnSpc>
                <a:spcPct val="100000"/>
              </a:lnSpc>
              <a:spcBef>
                <a:spcPts val="0"/>
              </a:spcBef>
              <a:spcAft>
                <a:spcPts val="0"/>
              </a:spcAft>
              <a:buSzPts val="1400"/>
              <a:buNone/>
              <a:defRPr sz="1400">
                <a:latin typeface="Livvic"/>
                <a:ea typeface="Livvic"/>
                <a:cs typeface="Livvic"/>
                <a:sym typeface="Livvic"/>
              </a:defRPr>
            </a:lvl4pPr>
            <a:lvl5pPr lvl="4" algn="l">
              <a:lnSpc>
                <a:spcPct val="100000"/>
              </a:lnSpc>
              <a:spcBef>
                <a:spcPts val="0"/>
              </a:spcBef>
              <a:spcAft>
                <a:spcPts val="0"/>
              </a:spcAft>
              <a:buSzPts val="1400"/>
              <a:buNone/>
              <a:defRPr sz="1400">
                <a:latin typeface="Livvic"/>
                <a:ea typeface="Livvic"/>
                <a:cs typeface="Livvic"/>
                <a:sym typeface="Livvic"/>
              </a:defRPr>
            </a:lvl5pPr>
            <a:lvl6pPr lvl="5" algn="l">
              <a:lnSpc>
                <a:spcPct val="100000"/>
              </a:lnSpc>
              <a:spcBef>
                <a:spcPts val="0"/>
              </a:spcBef>
              <a:spcAft>
                <a:spcPts val="0"/>
              </a:spcAft>
              <a:buSzPts val="1400"/>
              <a:buNone/>
              <a:defRPr sz="1400">
                <a:latin typeface="Livvic"/>
                <a:ea typeface="Livvic"/>
                <a:cs typeface="Livvic"/>
                <a:sym typeface="Livvic"/>
              </a:defRPr>
            </a:lvl6pPr>
            <a:lvl7pPr lvl="6" algn="l">
              <a:lnSpc>
                <a:spcPct val="100000"/>
              </a:lnSpc>
              <a:spcBef>
                <a:spcPts val="0"/>
              </a:spcBef>
              <a:spcAft>
                <a:spcPts val="0"/>
              </a:spcAft>
              <a:buSzPts val="1400"/>
              <a:buNone/>
              <a:defRPr sz="1400">
                <a:latin typeface="Livvic"/>
                <a:ea typeface="Livvic"/>
                <a:cs typeface="Livvic"/>
                <a:sym typeface="Livvic"/>
              </a:defRPr>
            </a:lvl7pPr>
            <a:lvl8pPr lvl="7" algn="l">
              <a:lnSpc>
                <a:spcPct val="100000"/>
              </a:lnSpc>
              <a:spcBef>
                <a:spcPts val="0"/>
              </a:spcBef>
              <a:spcAft>
                <a:spcPts val="0"/>
              </a:spcAft>
              <a:buSzPts val="1400"/>
              <a:buNone/>
              <a:defRPr sz="1400">
                <a:latin typeface="Livvic"/>
                <a:ea typeface="Livvic"/>
                <a:cs typeface="Livvic"/>
                <a:sym typeface="Livvic"/>
              </a:defRPr>
            </a:lvl8pPr>
            <a:lvl9pPr lvl="8" algn="l">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341" name="Google Shape;341;p107"/>
          <p:cNvSpPr txBox="1">
            <a:spLocks noGrp="1"/>
          </p:cNvSpPr>
          <p:nvPr>
            <p:ph type="ctrTitle" idx="9"/>
          </p:nvPr>
        </p:nvSpPr>
        <p:spPr>
          <a:xfrm>
            <a:off x="3405413" y="2817069"/>
            <a:ext cx="2385000" cy="426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None/>
              <a:defRPr sz="2000" b="0"/>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42" name="Google Shape;342;p107"/>
          <p:cNvSpPr txBox="1">
            <a:spLocks noGrp="1"/>
          </p:cNvSpPr>
          <p:nvPr>
            <p:ph type="subTitle" idx="13"/>
          </p:nvPr>
        </p:nvSpPr>
        <p:spPr>
          <a:xfrm>
            <a:off x="3405413" y="3286709"/>
            <a:ext cx="2385000" cy="516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0"/>
              </a:spcBef>
              <a:spcAft>
                <a:spcPts val="0"/>
              </a:spcAft>
              <a:buSzPts val="1400"/>
              <a:buNone/>
              <a:defRPr sz="1400">
                <a:latin typeface="Livvic"/>
                <a:ea typeface="Livvic"/>
                <a:cs typeface="Livvic"/>
                <a:sym typeface="Livvic"/>
              </a:defRPr>
            </a:lvl2pPr>
            <a:lvl3pPr lvl="2" algn="l">
              <a:lnSpc>
                <a:spcPct val="100000"/>
              </a:lnSpc>
              <a:spcBef>
                <a:spcPts val="0"/>
              </a:spcBef>
              <a:spcAft>
                <a:spcPts val="0"/>
              </a:spcAft>
              <a:buSzPts val="1400"/>
              <a:buNone/>
              <a:defRPr sz="1400">
                <a:latin typeface="Livvic"/>
                <a:ea typeface="Livvic"/>
                <a:cs typeface="Livvic"/>
                <a:sym typeface="Livvic"/>
              </a:defRPr>
            </a:lvl3pPr>
            <a:lvl4pPr lvl="3" algn="l">
              <a:lnSpc>
                <a:spcPct val="100000"/>
              </a:lnSpc>
              <a:spcBef>
                <a:spcPts val="0"/>
              </a:spcBef>
              <a:spcAft>
                <a:spcPts val="0"/>
              </a:spcAft>
              <a:buSzPts val="1400"/>
              <a:buNone/>
              <a:defRPr sz="1400">
                <a:latin typeface="Livvic"/>
                <a:ea typeface="Livvic"/>
                <a:cs typeface="Livvic"/>
                <a:sym typeface="Livvic"/>
              </a:defRPr>
            </a:lvl4pPr>
            <a:lvl5pPr lvl="4" algn="l">
              <a:lnSpc>
                <a:spcPct val="100000"/>
              </a:lnSpc>
              <a:spcBef>
                <a:spcPts val="0"/>
              </a:spcBef>
              <a:spcAft>
                <a:spcPts val="0"/>
              </a:spcAft>
              <a:buSzPts val="1400"/>
              <a:buNone/>
              <a:defRPr sz="1400">
                <a:latin typeface="Livvic"/>
                <a:ea typeface="Livvic"/>
                <a:cs typeface="Livvic"/>
                <a:sym typeface="Livvic"/>
              </a:defRPr>
            </a:lvl5pPr>
            <a:lvl6pPr lvl="5" algn="l">
              <a:lnSpc>
                <a:spcPct val="100000"/>
              </a:lnSpc>
              <a:spcBef>
                <a:spcPts val="0"/>
              </a:spcBef>
              <a:spcAft>
                <a:spcPts val="0"/>
              </a:spcAft>
              <a:buSzPts val="1400"/>
              <a:buNone/>
              <a:defRPr sz="1400">
                <a:latin typeface="Livvic"/>
                <a:ea typeface="Livvic"/>
                <a:cs typeface="Livvic"/>
                <a:sym typeface="Livvic"/>
              </a:defRPr>
            </a:lvl6pPr>
            <a:lvl7pPr lvl="6" algn="l">
              <a:lnSpc>
                <a:spcPct val="100000"/>
              </a:lnSpc>
              <a:spcBef>
                <a:spcPts val="0"/>
              </a:spcBef>
              <a:spcAft>
                <a:spcPts val="0"/>
              </a:spcAft>
              <a:buSzPts val="1400"/>
              <a:buNone/>
              <a:defRPr sz="1400">
                <a:latin typeface="Livvic"/>
                <a:ea typeface="Livvic"/>
                <a:cs typeface="Livvic"/>
                <a:sym typeface="Livvic"/>
              </a:defRPr>
            </a:lvl7pPr>
            <a:lvl8pPr lvl="7" algn="l">
              <a:lnSpc>
                <a:spcPct val="100000"/>
              </a:lnSpc>
              <a:spcBef>
                <a:spcPts val="0"/>
              </a:spcBef>
              <a:spcAft>
                <a:spcPts val="0"/>
              </a:spcAft>
              <a:buSzPts val="1400"/>
              <a:buNone/>
              <a:defRPr sz="1400">
                <a:latin typeface="Livvic"/>
                <a:ea typeface="Livvic"/>
                <a:cs typeface="Livvic"/>
                <a:sym typeface="Livvic"/>
              </a:defRPr>
            </a:lvl8pPr>
            <a:lvl9pPr lvl="8" algn="l">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343" name="Google Shape;343;p107"/>
          <p:cNvSpPr txBox="1">
            <a:spLocks noGrp="1"/>
          </p:cNvSpPr>
          <p:nvPr>
            <p:ph type="ctrTitle" idx="14"/>
          </p:nvPr>
        </p:nvSpPr>
        <p:spPr>
          <a:xfrm>
            <a:off x="3405413" y="4029180"/>
            <a:ext cx="2385000" cy="426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800"/>
              <a:buNone/>
              <a:defRPr sz="2000" b="0"/>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44" name="Google Shape;344;p107"/>
          <p:cNvSpPr txBox="1">
            <a:spLocks noGrp="1"/>
          </p:cNvSpPr>
          <p:nvPr>
            <p:ph type="subTitle" idx="15"/>
          </p:nvPr>
        </p:nvSpPr>
        <p:spPr>
          <a:xfrm>
            <a:off x="3405413" y="4498820"/>
            <a:ext cx="2385000" cy="516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0"/>
              </a:spcBef>
              <a:spcAft>
                <a:spcPts val="0"/>
              </a:spcAft>
              <a:buSzPts val="1400"/>
              <a:buNone/>
              <a:defRPr sz="1400">
                <a:latin typeface="Livvic"/>
                <a:ea typeface="Livvic"/>
                <a:cs typeface="Livvic"/>
                <a:sym typeface="Livvic"/>
              </a:defRPr>
            </a:lvl2pPr>
            <a:lvl3pPr lvl="2" algn="l">
              <a:lnSpc>
                <a:spcPct val="100000"/>
              </a:lnSpc>
              <a:spcBef>
                <a:spcPts val="0"/>
              </a:spcBef>
              <a:spcAft>
                <a:spcPts val="0"/>
              </a:spcAft>
              <a:buSzPts val="1400"/>
              <a:buNone/>
              <a:defRPr sz="1400">
                <a:latin typeface="Livvic"/>
                <a:ea typeface="Livvic"/>
                <a:cs typeface="Livvic"/>
                <a:sym typeface="Livvic"/>
              </a:defRPr>
            </a:lvl3pPr>
            <a:lvl4pPr lvl="3" algn="l">
              <a:lnSpc>
                <a:spcPct val="100000"/>
              </a:lnSpc>
              <a:spcBef>
                <a:spcPts val="0"/>
              </a:spcBef>
              <a:spcAft>
                <a:spcPts val="0"/>
              </a:spcAft>
              <a:buSzPts val="1400"/>
              <a:buNone/>
              <a:defRPr sz="1400">
                <a:latin typeface="Livvic"/>
                <a:ea typeface="Livvic"/>
                <a:cs typeface="Livvic"/>
                <a:sym typeface="Livvic"/>
              </a:defRPr>
            </a:lvl4pPr>
            <a:lvl5pPr lvl="4" algn="l">
              <a:lnSpc>
                <a:spcPct val="100000"/>
              </a:lnSpc>
              <a:spcBef>
                <a:spcPts val="0"/>
              </a:spcBef>
              <a:spcAft>
                <a:spcPts val="0"/>
              </a:spcAft>
              <a:buSzPts val="1400"/>
              <a:buNone/>
              <a:defRPr sz="1400">
                <a:latin typeface="Livvic"/>
                <a:ea typeface="Livvic"/>
                <a:cs typeface="Livvic"/>
                <a:sym typeface="Livvic"/>
              </a:defRPr>
            </a:lvl5pPr>
            <a:lvl6pPr lvl="5" algn="l">
              <a:lnSpc>
                <a:spcPct val="100000"/>
              </a:lnSpc>
              <a:spcBef>
                <a:spcPts val="0"/>
              </a:spcBef>
              <a:spcAft>
                <a:spcPts val="0"/>
              </a:spcAft>
              <a:buSzPts val="1400"/>
              <a:buNone/>
              <a:defRPr sz="1400">
                <a:latin typeface="Livvic"/>
                <a:ea typeface="Livvic"/>
                <a:cs typeface="Livvic"/>
                <a:sym typeface="Livvic"/>
              </a:defRPr>
            </a:lvl6pPr>
            <a:lvl7pPr lvl="6" algn="l">
              <a:lnSpc>
                <a:spcPct val="100000"/>
              </a:lnSpc>
              <a:spcBef>
                <a:spcPts val="0"/>
              </a:spcBef>
              <a:spcAft>
                <a:spcPts val="0"/>
              </a:spcAft>
              <a:buSzPts val="1400"/>
              <a:buNone/>
              <a:defRPr sz="1400">
                <a:latin typeface="Livvic"/>
                <a:ea typeface="Livvic"/>
                <a:cs typeface="Livvic"/>
                <a:sym typeface="Livvic"/>
              </a:defRPr>
            </a:lvl7pPr>
            <a:lvl8pPr lvl="7" algn="l">
              <a:lnSpc>
                <a:spcPct val="100000"/>
              </a:lnSpc>
              <a:spcBef>
                <a:spcPts val="0"/>
              </a:spcBef>
              <a:spcAft>
                <a:spcPts val="0"/>
              </a:spcAft>
              <a:buSzPts val="1400"/>
              <a:buNone/>
              <a:defRPr sz="1400">
                <a:latin typeface="Livvic"/>
                <a:ea typeface="Livvic"/>
                <a:cs typeface="Livvic"/>
                <a:sym typeface="Livvic"/>
              </a:defRPr>
            </a:lvl8pPr>
            <a:lvl9pPr lvl="8" algn="l">
              <a:lnSpc>
                <a:spcPct val="100000"/>
              </a:lnSpc>
              <a:spcBef>
                <a:spcPts val="0"/>
              </a:spcBef>
              <a:spcAft>
                <a:spcPts val="0"/>
              </a:spcAft>
              <a:buSzPts val="1400"/>
              <a:buNone/>
              <a:defRPr sz="1400">
                <a:latin typeface="Livvic"/>
                <a:ea typeface="Livvic"/>
                <a:cs typeface="Livvic"/>
                <a:sym typeface="Livvic"/>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CUSTOM_16_1_1">
    <p:spTree>
      <p:nvGrpSpPr>
        <p:cNvPr id="1" name="Shape 345"/>
        <p:cNvGrpSpPr/>
        <p:nvPr/>
      </p:nvGrpSpPr>
      <p:grpSpPr>
        <a:xfrm>
          <a:off x="0" y="0"/>
          <a:ext cx="0" cy="0"/>
          <a:chOff x="0" y="0"/>
          <a:chExt cx="0" cy="0"/>
        </a:xfrm>
      </p:grpSpPr>
      <p:sp>
        <p:nvSpPr>
          <p:cNvPr id="346" name="Google Shape;346;p108"/>
          <p:cNvSpPr txBox="1">
            <a:spLocks noGrp="1"/>
          </p:cNvSpPr>
          <p:nvPr>
            <p:ph type="title"/>
          </p:nvPr>
        </p:nvSpPr>
        <p:spPr>
          <a:xfrm>
            <a:off x="661500" y="2711083"/>
            <a:ext cx="4323900" cy="8940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3600"/>
              <a:buNone/>
              <a:defRPr sz="5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47" name="Google Shape;347;p108"/>
          <p:cNvSpPr txBox="1">
            <a:spLocks noGrp="1"/>
          </p:cNvSpPr>
          <p:nvPr>
            <p:ph type="subTitle" idx="1"/>
          </p:nvPr>
        </p:nvSpPr>
        <p:spPr>
          <a:xfrm>
            <a:off x="1950725" y="3770361"/>
            <a:ext cx="3034800" cy="6642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Clr>
                <a:schemeClr val="accent3"/>
              </a:buClr>
              <a:buSzPts val="1200"/>
              <a:buFont typeface="Livvic"/>
              <a:buNone/>
              <a:defRPr sz="16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348" name="Google Shape;348;p108"/>
          <p:cNvSpPr txBox="1">
            <a:spLocks noGrp="1"/>
          </p:cNvSpPr>
          <p:nvPr>
            <p:ph type="title" idx="2"/>
          </p:nvPr>
        </p:nvSpPr>
        <p:spPr>
          <a:xfrm>
            <a:off x="3897125" y="1360750"/>
            <a:ext cx="1088400" cy="935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3600"/>
              <a:buNone/>
              <a:defRPr sz="5200" b="0"/>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ive columns">
  <p:cSld name="CUSTOM_1_1_1">
    <p:spTree>
      <p:nvGrpSpPr>
        <p:cNvPr id="1" name="Shape 349"/>
        <p:cNvGrpSpPr/>
        <p:nvPr/>
      </p:nvGrpSpPr>
      <p:grpSpPr>
        <a:xfrm>
          <a:off x="0" y="0"/>
          <a:ext cx="0" cy="0"/>
          <a:chOff x="0" y="0"/>
          <a:chExt cx="0" cy="0"/>
        </a:xfrm>
      </p:grpSpPr>
      <p:sp>
        <p:nvSpPr>
          <p:cNvPr id="350" name="Google Shape;350;p109"/>
          <p:cNvSpPr txBox="1">
            <a:spLocks noGrp="1"/>
          </p:cNvSpPr>
          <p:nvPr>
            <p:ph type="ctrTitle"/>
          </p:nvPr>
        </p:nvSpPr>
        <p:spPr>
          <a:xfrm>
            <a:off x="713225" y="399389"/>
            <a:ext cx="7717500" cy="639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51" name="Google Shape;351;p109"/>
          <p:cNvSpPr txBox="1">
            <a:spLocks noGrp="1"/>
          </p:cNvSpPr>
          <p:nvPr>
            <p:ph type="ctrTitle" idx="2"/>
          </p:nvPr>
        </p:nvSpPr>
        <p:spPr>
          <a:xfrm>
            <a:off x="3722561" y="2168250"/>
            <a:ext cx="1698600" cy="424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600"/>
              <a:buNone/>
              <a:defRPr sz="20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352" name="Google Shape;352;p109"/>
          <p:cNvSpPr txBox="1">
            <a:spLocks noGrp="1"/>
          </p:cNvSpPr>
          <p:nvPr>
            <p:ph type="subTitle" idx="1"/>
          </p:nvPr>
        </p:nvSpPr>
        <p:spPr>
          <a:xfrm>
            <a:off x="3478787" y="2592566"/>
            <a:ext cx="2186400" cy="560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0"/>
              </a:spcBef>
              <a:spcAft>
                <a:spcPts val="0"/>
              </a:spcAft>
              <a:buSzPts val="1400"/>
              <a:buNone/>
              <a:defRPr sz="1400">
                <a:latin typeface="Livvic"/>
                <a:ea typeface="Livvic"/>
                <a:cs typeface="Livvic"/>
                <a:sym typeface="Livvic"/>
              </a:defRPr>
            </a:lvl2pPr>
            <a:lvl3pPr lvl="2" algn="ctr">
              <a:lnSpc>
                <a:spcPct val="100000"/>
              </a:lnSpc>
              <a:spcBef>
                <a:spcPts val="0"/>
              </a:spcBef>
              <a:spcAft>
                <a:spcPts val="0"/>
              </a:spcAft>
              <a:buSzPts val="1400"/>
              <a:buNone/>
              <a:defRPr sz="1400">
                <a:latin typeface="Livvic"/>
                <a:ea typeface="Livvic"/>
                <a:cs typeface="Livvic"/>
                <a:sym typeface="Livvic"/>
              </a:defRPr>
            </a:lvl3pPr>
            <a:lvl4pPr lvl="3" algn="ctr">
              <a:lnSpc>
                <a:spcPct val="100000"/>
              </a:lnSpc>
              <a:spcBef>
                <a:spcPts val="0"/>
              </a:spcBef>
              <a:spcAft>
                <a:spcPts val="0"/>
              </a:spcAft>
              <a:buSzPts val="1400"/>
              <a:buNone/>
              <a:defRPr sz="1400">
                <a:latin typeface="Livvic"/>
                <a:ea typeface="Livvic"/>
                <a:cs typeface="Livvic"/>
                <a:sym typeface="Livvic"/>
              </a:defRPr>
            </a:lvl4pPr>
            <a:lvl5pPr lvl="4" algn="ctr">
              <a:lnSpc>
                <a:spcPct val="100000"/>
              </a:lnSpc>
              <a:spcBef>
                <a:spcPts val="0"/>
              </a:spcBef>
              <a:spcAft>
                <a:spcPts val="0"/>
              </a:spcAft>
              <a:buSzPts val="1400"/>
              <a:buNone/>
              <a:defRPr sz="1400">
                <a:latin typeface="Livvic"/>
                <a:ea typeface="Livvic"/>
                <a:cs typeface="Livvic"/>
                <a:sym typeface="Livvic"/>
              </a:defRPr>
            </a:lvl5pPr>
            <a:lvl6pPr lvl="5" algn="ctr">
              <a:lnSpc>
                <a:spcPct val="100000"/>
              </a:lnSpc>
              <a:spcBef>
                <a:spcPts val="0"/>
              </a:spcBef>
              <a:spcAft>
                <a:spcPts val="0"/>
              </a:spcAft>
              <a:buSzPts val="1400"/>
              <a:buNone/>
              <a:defRPr sz="1400">
                <a:latin typeface="Livvic"/>
                <a:ea typeface="Livvic"/>
                <a:cs typeface="Livvic"/>
                <a:sym typeface="Livvic"/>
              </a:defRPr>
            </a:lvl6pPr>
            <a:lvl7pPr lvl="6" algn="ctr">
              <a:lnSpc>
                <a:spcPct val="100000"/>
              </a:lnSpc>
              <a:spcBef>
                <a:spcPts val="0"/>
              </a:spcBef>
              <a:spcAft>
                <a:spcPts val="0"/>
              </a:spcAft>
              <a:buSzPts val="1400"/>
              <a:buNone/>
              <a:defRPr sz="1400">
                <a:latin typeface="Livvic"/>
                <a:ea typeface="Livvic"/>
                <a:cs typeface="Livvic"/>
                <a:sym typeface="Livvic"/>
              </a:defRPr>
            </a:lvl7pPr>
            <a:lvl8pPr lvl="7" algn="ctr">
              <a:lnSpc>
                <a:spcPct val="100000"/>
              </a:lnSpc>
              <a:spcBef>
                <a:spcPts val="0"/>
              </a:spcBef>
              <a:spcAft>
                <a:spcPts val="0"/>
              </a:spcAft>
              <a:buSzPts val="1400"/>
              <a:buNone/>
              <a:defRPr sz="1400">
                <a:latin typeface="Livvic"/>
                <a:ea typeface="Livvic"/>
                <a:cs typeface="Livvic"/>
                <a:sym typeface="Livvic"/>
              </a:defRPr>
            </a:lvl8pPr>
            <a:lvl9pPr lvl="8" algn="ctr">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353" name="Google Shape;353;p109"/>
          <p:cNvSpPr txBox="1">
            <a:spLocks noGrp="1"/>
          </p:cNvSpPr>
          <p:nvPr>
            <p:ph type="ctrTitle" idx="3"/>
          </p:nvPr>
        </p:nvSpPr>
        <p:spPr>
          <a:xfrm>
            <a:off x="1453188" y="2168250"/>
            <a:ext cx="1698600" cy="424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600"/>
              <a:buNone/>
              <a:defRPr sz="20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354" name="Google Shape;354;p109"/>
          <p:cNvSpPr txBox="1">
            <a:spLocks noGrp="1"/>
          </p:cNvSpPr>
          <p:nvPr>
            <p:ph type="subTitle" idx="4"/>
          </p:nvPr>
        </p:nvSpPr>
        <p:spPr>
          <a:xfrm>
            <a:off x="1209425" y="2592566"/>
            <a:ext cx="2186400" cy="560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0"/>
              </a:spcBef>
              <a:spcAft>
                <a:spcPts val="0"/>
              </a:spcAft>
              <a:buSzPts val="1400"/>
              <a:buNone/>
              <a:defRPr sz="1400">
                <a:latin typeface="Livvic"/>
                <a:ea typeface="Livvic"/>
                <a:cs typeface="Livvic"/>
                <a:sym typeface="Livvic"/>
              </a:defRPr>
            </a:lvl2pPr>
            <a:lvl3pPr lvl="2" algn="ctr">
              <a:lnSpc>
                <a:spcPct val="100000"/>
              </a:lnSpc>
              <a:spcBef>
                <a:spcPts val="0"/>
              </a:spcBef>
              <a:spcAft>
                <a:spcPts val="0"/>
              </a:spcAft>
              <a:buSzPts val="1400"/>
              <a:buNone/>
              <a:defRPr sz="1400">
                <a:latin typeface="Livvic"/>
                <a:ea typeface="Livvic"/>
                <a:cs typeface="Livvic"/>
                <a:sym typeface="Livvic"/>
              </a:defRPr>
            </a:lvl3pPr>
            <a:lvl4pPr lvl="3" algn="ctr">
              <a:lnSpc>
                <a:spcPct val="100000"/>
              </a:lnSpc>
              <a:spcBef>
                <a:spcPts val="0"/>
              </a:spcBef>
              <a:spcAft>
                <a:spcPts val="0"/>
              </a:spcAft>
              <a:buSzPts val="1400"/>
              <a:buNone/>
              <a:defRPr sz="1400">
                <a:latin typeface="Livvic"/>
                <a:ea typeface="Livvic"/>
                <a:cs typeface="Livvic"/>
                <a:sym typeface="Livvic"/>
              </a:defRPr>
            </a:lvl4pPr>
            <a:lvl5pPr lvl="4" algn="ctr">
              <a:lnSpc>
                <a:spcPct val="100000"/>
              </a:lnSpc>
              <a:spcBef>
                <a:spcPts val="0"/>
              </a:spcBef>
              <a:spcAft>
                <a:spcPts val="0"/>
              </a:spcAft>
              <a:buSzPts val="1400"/>
              <a:buNone/>
              <a:defRPr sz="1400">
                <a:latin typeface="Livvic"/>
                <a:ea typeface="Livvic"/>
                <a:cs typeface="Livvic"/>
                <a:sym typeface="Livvic"/>
              </a:defRPr>
            </a:lvl5pPr>
            <a:lvl6pPr lvl="5" algn="ctr">
              <a:lnSpc>
                <a:spcPct val="100000"/>
              </a:lnSpc>
              <a:spcBef>
                <a:spcPts val="0"/>
              </a:spcBef>
              <a:spcAft>
                <a:spcPts val="0"/>
              </a:spcAft>
              <a:buSzPts val="1400"/>
              <a:buNone/>
              <a:defRPr sz="1400">
                <a:latin typeface="Livvic"/>
                <a:ea typeface="Livvic"/>
                <a:cs typeface="Livvic"/>
                <a:sym typeface="Livvic"/>
              </a:defRPr>
            </a:lvl6pPr>
            <a:lvl7pPr lvl="6" algn="ctr">
              <a:lnSpc>
                <a:spcPct val="100000"/>
              </a:lnSpc>
              <a:spcBef>
                <a:spcPts val="0"/>
              </a:spcBef>
              <a:spcAft>
                <a:spcPts val="0"/>
              </a:spcAft>
              <a:buSzPts val="1400"/>
              <a:buNone/>
              <a:defRPr sz="1400">
                <a:latin typeface="Livvic"/>
                <a:ea typeface="Livvic"/>
                <a:cs typeface="Livvic"/>
                <a:sym typeface="Livvic"/>
              </a:defRPr>
            </a:lvl7pPr>
            <a:lvl8pPr lvl="7" algn="ctr">
              <a:lnSpc>
                <a:spcPct val="100000"/>
              </a:lnSpc>
              <a:spcBef>
                <a:spcPts val="0"/>
              </a:spcBef>
              <a:spcAft>
                <a:spcPts val="0"/>
              </a:spcAft>
              <a:buSzPts val="1400"/>
              <a:buNone/>
              <a:defRPr sz="1400">
                <a:latin typeface="Livvic"/>
                <a:ea typeface="Livvic"/>
                <a:cs typeface="Livvic"/>
                <a:sym typeface="Livvic"/>
              </a:defRPr>
            </a:lvl8pPr>
            <a:lvl9pPr lvl="8" algn="ctr">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355" name="Google Shape;355;p109"/>
          <p:cNvSpPr txBox="1">
            <a:spLocks noGrp="1"/>
          </p:cNvSpPr>
          <p:nvPr>
            <p:ph type="ctrTitle" idx="5"/>
          </p:nvPr>
        </p:nvSpPr>
        <p:spPr>
          <a:xfrm>
            <a:off x="5991935" y="2168250"/>
            <a:ext cx="1698600" cy="424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600"/>
              <a:buNone/>
              <a:defRPr sz="20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356" name="Google Shape;356;p109"/>
          <p:cNvSpPr txBox="1">
            <a:spLocks noGrp="1"/>
          </p:cNvSpPr>
          <p:nvPr>
            <p:ph type="subTitle" idx="6"/>
          </p:nvPr>
        </p:nvSpPr>
        <p:spPr>
          <a:xfrm>
            <a:off x="5748150" y="2592562"/>
            <a:ext cx="2186400" cy="560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0"/>
              </a:spcBef>
              <a:spcAft>
                <a:spcPts val="0"/>
              </a:spcAft>
              <a:buSzPts val="1400"/>
              <a:buNone/>
              <a:defRPr sz="1400">
                <a:latin typeface="Livvic"/>
                <a:ea typeface="Livvic"/>
                <a:cs typeface="Livvic"/>
                <a:sym typeface="Livvic"/>
              </a:defRPr>
            </a:lvl2pPr>
            <a:lvl3pPr lvl="2" algn="ctr">
              <a:lnSpc>
                <a:spcPct val="100000"/>
              </a:lnSpc>
              <a:spcBef>
                <a:spcPts val="0"/>
              </a:spcBef>
              <a:spcAft>
                <a:spcPts val="0"/>
              </a:spcAft>
              <a:buSzPts val="1400"/>
              <a:buNone/>
              <a:defRPr sz="1400">
                <a:latin typeface="Livvic"/>
                <a:ea typeface="Livvic"/>
                <a:cs typeface="Livvic"/>
                <a:sym typeface="Livvic"/>
              </a:defRPr>
            </a:lvl3pPr>
            <a:lvl4pPr lvl="3" algn="ctr">
              <a:lnSpc>
                <a:spcPct val="100000"/>
              </a:lnSpc>
              <a:spcBef>
                <a:spcPts val="0"/>
              </a:spcBef>
              <a:spcAft>
                <a:spcPts val="0"/>
              </a:spcAft>
              <a:buSzPts val="1400"/>
              <a:buNone/>
              <a:defRPr sz="1400">
                <a:latin typeface="Livvic"/>
                <a:ea typeface="Livvic"/>
                <a:cs typeface="Livvic"/>
                <a:sym typeface="Livvic"/>
              </a:defRPr>
            </a:lvl4pPr>
            <a:lvl5pPr lvl="4" algn="ctr">
              <a:lnSpc>
                <a:spcPct val="100000"/>
              </a:lnSpc>
              <a:spcBef>
                <a:spcPts val="0"/>
              </a:spcBef>
              <a:spcAft>
                <a:spcPts val="0"/>
              </a:spcAft>
              <a:buSzPts val="1400"/>
              <a:buNone/>
              <a:defRPr sz="1400">
                <a:latin typeface="Livvic"/>
                <a:ea typeface="Livvic"/>
                <a:cs typeface="Livvic"/>
                <a:sym typeface="Livvic"/>
              </a:defRPr>
            </a:lvl5pPr>
            <a:lvl6pPr lvl="5" algn="ctr">
              <a:lnSpc>
                <a:spcPct val="100000"/>
              </a:lnSpc>
              <a:spcBef>
                <a:spcPts val="0"/>
              </a:spcBef>
              <a:spcAft>
                <a:spcPts val="0"/>
              </a:spcAft>
              <a:buSzPts val="1400"/>
              <a:buNone/>
              <a:defRPr sz="1400">
                <a:latin typeface="Livvic"/>
                <a:ea typeface="Livvic"/>
                <a:cs typeface="Livvic"/>
                <a:sym typeface="Livvic"/>
              </a:defRPr>
            </a:lvl6pPr>
            <a:lvl7pPr lvl="6" algn="ctr">
              <a:lnSpc>
                <a:spcPct val="100000"/>
              </a:lnSpc>
              <a:spcBef>
                <a:spcPts val="0"/>
              </a:spcBef>
              <a:spcAft>
                <a:spcPts val="0"/>
              </a:spcAft>
              <a:buSzPts val="1400"/>
              <a:buNone/>
              <a:defRPr sz="1400">
                <a:latin typeface="Livvic"/>
                <a:ea typeface="Livvic"/>
                <a:cs typeface="Livvic"/>
                <a:sym typeface="Livvic"/>
              </a:defRPr>
            </a:lvl7pPr>
            <a:lvl8pPr lvl="7" algn="ctr">
              <a:lnSpc>
                <a:spcPct val="100000"/>
              </a:lnSpc>
              <a:spcBef>
                <a:spcPts val="0"/>
              </a:spcBef>
              <a:spcAft>
                <a:spcPts val="0"/>
              </a:spcAft>
              <a:buSzPts val="1400"/>
              <a:buNone/>
              <a:defRPr sz="1400">
                <a:latin typeface="Livvic"/>
                <a:ea typeface="Livvic"/>
                <a:cs typeface="Livvic"/>
                <a:sym typeface="Livvic"/>
              </a:defRPr>
            </a:lvl8pPr>
            <a:lvl9pPr lvl="8" algn="ctr">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357" name="Google Shape;357;p109"/>
          <p:cNvSpPr txBox="1">
            <a:spLocks noGrp="1"/>
          </p:cNvSpPr>
          <p:nvPr>
            <p:ph type="ctrTitle" idx="7"/>
          </p:nvPr>
        </p:nvSpPr>
        <p:spPr>
          <a:xfrm>
            <a:off x="4857248" y="4142917"/>
            <a:ext cx="1698600" cy="424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600"/>
              <a:buNone/>
              <a:defRPr sz="20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358" name="Google Shape;358;p109"/>
          <p:cNvSpPr txBox="1">
            <a:spLocks noGrp="1"/>
          </p:cNvSpPr>
          <p:nvPr>
            <p:ph type="subTitle" idx="8"/>
          </p:nvPr>
        </p:nvSpPr>
        <p:spPr>
          <a:xfrm>
            <a:off x="4613469" y="4567848"/>
            <a:ext cx="2186400" cy="560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0"/>
              </a:spcBef>
              <a:spcAft>
                <a:spcPts val="0"/>
              </a:spcAft>
              <a:buSzPts val="1400"/>
              <a:buNone/>
              <a:defRPr sz="1400">
                <a:latin typeface="Livvic"/>
                <a:ea typeface="Livvic"/>
                <a:cs typeface="Livvic"/>
                <a:sym typeface="Livvic"/>
              </a:defRPr>
            </a:lvl2pPr>
            <a:lvl3pPr lvl="2" algn="ctr">
              <a:lnSpc>
                <a:spcPct val="100000"/>
              </a:lnSpc>
              <a:spcBef>
                <a:spcPts val="0"/>
              </a:spcBef>
              <a:spcAft>
                <a:spcPts val="0"/>
              </a:spcAft>
              <a:buSzPts val="1400"/>
              <a:buNone/>
              <a:defRPr sz="1400">
                <a:latin typeface="Livvic"/>
                <a:ea typeface="Livvic"/>
                <a:cs typeface="Livvic"/>
                <a:sym typeface="Livvic"/>
              </a:defRPr>
            </a:lvl3pPr>
            <a:lvl4pPr lvl="3" algn="ctr">
              <a:lnSpc>
                <a:spcPct val="100000"/>
              </a:lnSpc>
              <a:spcBef>
                <a:spcPts val="0"/>
              </a:spcBef>
              <a:spcAft>
                <a:spcPts val="0"/>
              </a:spcAft>
              <a:buSzPts val="1400"/>
              <a:buNone/>
              <a:defRPr sz="1400">
                <a:latin typeface="Livvic"/>
                <a:ea typeface="Livvic"/>
                <a:cs typeface="Livvic"/>
                <a:sym typeface="Livvic"/>
              </a:defRPr>
            </a:lvl4pPr>
            <a:lvl5pPr lvl="4" algn="ctr">
              <a:lnSpc>
                <a:spcPct val="100000"/>
              </a:lnSpc>
              <a:spcBef>
                <a:spcPts val="0"/>
              </a:spcBef>
              <a:spcAft>
                <a:spcPts val="0"/>
              </a:spcAft>
              <a:buSzPts val="1400"/>
              <a:buNone/>
              <a:defRPr sz="1400">
                <a:latin typeface="Livvic"/>
                <a:ea typeface="Livvic"/>
                <a:cs typeface="Livvic"/>
                <a:sym typeface="Livvic"/>
              </a:defRPr>
            </a:lvl5pPr>
            <a:lvl6pPr lvl="5" algn="ctr">
              <a:lnSpc>
                <a:spcPct val="100000"/>
              </a:lnSpc>
              <a:spcBef>
                <a:spcPts val="0"/>
              </a:spcBef>
              <a:spcAft>
                <a:spcPts val="0"/>
              </a:spcAft>
              <a:buSzPts val="1400"/>
              <a:buNone/>
              <a:defRPr sz="1400">
                <a:latin typeface="Livvic"/>
                <a:ea typeface="Livvic"/>
                <a:cs typeface="Livvic"/>
                <a:sym typeface="Livvic"/>
              </a:defRPr>
            </a:lvl6pPr>
            <a:lvl7pPr lvl="6" algn="ctr">
              <a:lnSpc>
                <a:spcPct val="100000"/>
              </a:lnSpc>
              <a:spcBef>
                <a:spcPts val="0"/>
              </a:spcBef>
              <a:spcAft>
                <a:spcPts val="0"/>
              </a:spcAft>
              <a:buSzPts val="1400"/>
              <a:buNone/>
              <a:defRPr sz="1400">
                <a:latin typeface="Livvic"/>
                <a:ea typeface="Livvic"/>
                <a:cs typeface="Livvic"/>
                <a:sym typeface="Livvic"/>
              </a:defRPr>
            </a:lvl7pPr>
            <a:lvl8pPr lvl="7" algn="ctr">
              <a:lnSpc>
                <a:spcPct val="100000"/>
              </a:lnSpc>
              <a:spcBef>
                <a:spcPts val="0"/>
              </a:spcBef>
              <a:spcAft>
                <a:spcPts val="0"/>
              </a:spcAft>
              <a:buSzPts val="1400"/>
              <a:buNone/>
              <a:defRPr sz="1400">
                <a:latin typeface="Livvic"/>
                <a:ea typeface="Livvic"/>
                <a:cs typeface="Livvic"/>
                <a:sym typeface="Livvic"/>
              </a:defRPr>
            </a:lvl8pPr>
            <a:lvl9pPr lvl="8" algn="ctr">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359" name="Google Shape;359;p109"/>
          <p:cNvSpPr txBox="1">
            <a:spLocks noGrp="1"/>
          </p:cNvSpPr>
          <p:nvPr>
            <p:ph type="ctrTitle" idx="9"/>
          </p:nvPr>
        </p:nvSpPr>
        <p:spPr>
          <a:xfrm>
            <a:off x="2587874" y="4142917"/>
            <a:ext cx="1698600" cy="424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600"/>
              <a:buNone/>
              <a:defRPr sz="20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360" name="Google Shape;360;p109"/>
          <p:cNvSpPr txBox="1">
            <a:spLocks noGrp="1"/>
          </p:cNvSpPr>
          <p:nvPr>
            <p:ph type="subTitle" idx="13"/>
          </p:nvPr>
        </p:nvSpPr>
        <p:spPr>
          <a:xfrm>
            <a:off x="2344106" y="4567848"/>
            <a:ext cx="2186400" cy="560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0"/>
              </a:spcBef>
              <a:spcAft>
                <a:spcPts val="0"/>
              </a:spcAft>
              <a:buSzPts val="1400"/>
              <a:buNone/>
              <a:defRPr sz="1400">
                <a:latin typeface="Livvic"/>
                <a:ea typeface="Livvic"/>
                <a:cs typeface="Livvic"/>
                <a:sym typeface="Livvic"/>
              </a:defRPr>
            </a:lvl2pPr>
            <a:lvl3pPr lvl="2" algn="ctr">
              <a:lnSpc>
                <a:spcPct val="100000"/>
              </a:lnSpc>
              <a:spcBef>
                <a:spcPts val="0"/>
              </a:spcBef>
              <a:spcAft>
                <a:spcPts val="0"/>
              </a:spcAft>
              <a:buSzPts val="1400"/>
              <a:buNone/>
              <a:defRPr sz="1400">
                <a:latin typeface="Livvic"/>
                <a:ea typeface="Livvic"/>
                <a:cs typeface="Livvic"/>
                <a:sym typeface="Livvic"/>
              </a:defRPr>
            </a:lvl3pPr>
            <a:lvl4pPr lvl="3" algn="ctr">
              <a:lnSpc>
                <a:spcPct val="100000"/>
              </a:lnSpc>
              <a:spcBef>
                <a:spcPts val="0"/>
              </a:spcBef>
              <a:spcAft>
                <a:spcPts val="0"/>
              </a:spcAft>
              <a:buSzPts val="1400"/>
              <a:buNone/>
              <a:defRPr sz="1400">
                <a:latin typeface="Livvic"/>
                <a:ea typeface="Livvic"/>
                <a:cs typeface="Livvic"/>
                <a:sym typeface="Livvic"/>
              </a:defRPr>
            </a:lvl4pPr>
            <a:lvl5pPr lvl="4" algn="ctr">
              <a:lnSpc>
                <a:spcPct val="100000"/>
              </a:lnSpc>
              <a:spcBef>
                <a:spcPts val="0"/>
              </a:spcBef>
              <a:spcAft>
                <a:spcPts val="0"/>
              </a:spcAft>
              <a:buSzPts val="1400"/>
              <a:buNone/>
              <a:defRPr sz="1400">
                <a:latin typeface="Livvic"/>
                <a:ea typeface="Livvic"/>
                <a:cs typeface="Livvic"/>
                <a:sym typeface="Livvic"/>
              </a:defRPr>
            </a:lvl5pPr>
            <a:lvl6pPr lvl="5" algn="ctr">
              <a:lnSpc>
                <a:spcPct val="100000"/>
              </a:lnSpc>
              <a:spcBef>
                <a:spcPts val="0"/>
              </a:spcBef>
              <a:spcAft>
                <a:spcPts val="0"/>
              </a:spcAft>
              <a:buSzPts val="1400"/>
              <a:buNone/>
              <a:defRPr sz="1400">
                <a:latin typeface="Livvic"/>
                <a:ea typeface="Livvic"/>
                <a:cs typeface="Livvic"/>
                <a:sym typeface="Livvic"/>
              </a:defRPr>
            </a:lvl6pPr>
            <a:lvl7pPr lvl="6" algn="ctr">
              <a:lnSpc>
                <a:spcPct val="100000"/>
              </a:lnSpc>
              <a:spcBef>
                <a:spcPts val="0"/>
              </a:spcBef>
              <a:spcAft>
                <a:spcPts val="0"/>
              </a:spcAft>
              <a:buSzPts val="1400"/>
              <a:buNone/>
              <a:defRPr sz="1400">
                <a:latin typeface="Livvic"/>
                <a:ea typeface="Livvic"/>
                <a:cs typeface="Livvic"/>
                <a:sym typeface="Livvic"/>
              </a:defRPr>
            </a:lvl7pPr>
            <a:lvl8pPr lvl="7" algn="ctr">
              <a:lnSpc>
                <a:spcPct val="100000"/>
              </a:lnSpc>
              <a:spcBef>
                <a:spcPts val="0"/>
              </a:spcBef>
              <a:spcAft>
                <a:spcPts val="0"/>
              </a:spcAft>
              <a:buSzPts val="1400"/>
              <a:buNone/>
              <a:defRPr sz="1400">
                <a:latin typeface="Livvic"/>
                <a:ea typeface="Livvic"/>
                <a:cs typeface="Livvic"/>
                <a:sym typeface="Livvic"/>
              </a:defRPr>
            </a:lvl8pPr>
            <a:lvl9pPr lvl="8" algn="ctr">
              <a:lnSpc>
                <a:spcPct val="100000"/>
              </a:lnSpc>
              <a:spcBef>
                <a:spcPts val="0"/>
              </a:spcBef>
              <a:spcAft>
                <a:spcPts val="0"/>
              </a:spcAft>
              <a:buSzPts val="1400"/>
              <a:buNone/>
              <a:defRPr sz="1400">
                <a:latin typeface="Livvic"/>
                <a:ea typeface="Livvic"/>
                <a:cs typeface="Livvic"/>
                <a:sym typeface="Livvic"/>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1"/>
        <p:cNvGrpSpPr/>
        <p:nvPr/>
      </p:nvGrpSpPr>
      <p:grpSpPr>
        <a:xfrm>
          <a:off x="0" y="0"/>
          <a:ext cx="0" cy="0"/>
          <a:chOff x="0" y="0"/>
          <a:chExt cx="0" cy="0"/>
        </a:xfrm>
      </p:grpSpPr>
      <p:sp>
        <p:nvSpPr>
          <p:cNvPr id="362" name="Google Shape;362;p110"/>
          <p:cNvSpPr txBox="1">
            <a:spLocks noGrp="1"/>
          </p:cNvSpPr>
          <p:nvPr>
            <p:ph type="title"/>
          </p:nvPr>
        </p:nvSpPr>
        <p:spPr>
          <a:xfrm>
            <a:off x="606124" y="779603"/>
            <a:ext cx="3955500" cy="1074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3"/>
              </a:buClr>
              <a:buSzPts val="4800"/>
              <a:buNone/>
              <a:defRPr sz="2600" b="0"/>
            </a:lvl1pPr>
            <a:lvl2pPr lvl="1" algn="l">
              <a:lnSpc>
                <a:spcPct val="100000"/>
              </a:lnSpc>
              <a:spcBef>
                <a:spcPts val="0"/>
              </a:spcBef>
              <a:spcAft>
                <a:spcPts val="0"/>
              </a:spcAft>
              <a:buClr>
                <a:schemeClr val="accent3"/>
              </a:buClr>
              <a:buSzPts val="4800"/>
              <a:buNone/>
              <a:defRPr sz="4800">
                <a:solidFill>
                  <a:schemeClr val="accent3"/>
                </a:solidFill>
              </a:defRPr>
            </a:lvl2pPr>
            <a:lvl3pPr lvl="2" algn="l">
              <a:lnSpc>
                <a:spcPct val="100000"/>
              </a:lnSpc>
              <a:spcBef>
                <a:spcPts val="0"/>
              </a:spcBef>
              <a:spcAft>
                <a:spcPts val="0"/>
              </a:spcAft>
              <a:buClr>
                <a:schemeClr val="accent3"/>
              </a:buClr>
              <a:buSzPts val="4800"/>
              <a:buNone/>
              <a:defRPr sz="4800">
                <a:solidFill>
                  <a:schemeClr val="accent3"/>
                </a:solidFill>
              </a:defRPr>
            </a:lvl3pPr>
            <a:lvl4pPr lvl="3" algn="l">
              <a:lnSpc>
                <a:spcPct val="100000"/>
              </a:lnSpc>
              <a:spcBef>
                <a:spcPts val="0"/>
              </a:spcBef>
              <a:spcAft>
                <a:spcPts val="0"/>
              </a:spcAft>
              <a:buClr>
                <a:schemeClr val="accent3"/>
              </a:buClr>
              <a:buSzPts val="4800"/>
              <a:buNone/>
              <a:defRPr sz="4800">
                <a:solidFill>
                  <a:schemeClr val="accent3"/>
                </a:solidFill>
              </a:defRPr>
            </a:lvl4pPr>
            <a:lvl5pPr lvl="4" algn="l">
              <a:lnSpc>
                <a:spcPct val="100000"/>
              </a:lnSpc>
              <a:spcBef>
                <a:spcPts val="0"/>
              </a:spcBef>
              <a:spcAft>
                <a:spcPts val="0"/>
              </a:spcAft>
              <a:buClr>
                <a:schemeClr val="accent3"/>
              </a:buClr>
              <a:buSzPts val="4800"/>
              <a:buNone/>
              <a:defRPr sz="4800">
                <a:solidFill>
                  <a:schemeClr val="accent3"/>
                </a:solidFill>
              </a:defRPr>
            </a:lvl5pPr>
            <a:lvl6pPr lvl="5" algn="l">
              <a:lnSpc>
                <a:spcPct val="100000"/>
              </a:lnSpc>
              <a:spcBef>
                <a:spcPts val="0"/>
              </a:spcBef>
              <a:spcAft>
                <a:spcPts val="0"/>
              </a:spcAft>
              <a:buClr>
                <a:schemeClr val="accent3"/>
              </a:buClr>
              <a:buSzPts val="4800"/>
              <a:buNone/>
              <a:defRPr sz="4800">
                <a:solidFill>
                  <a:schemeClr val="accent3"/>
                </a:solidFill>
              </a:defRPr>
            </a:lvl6pPr>
            <a:lvl7pPr lvl="6" algn="l">
              <a:lnSpc>
                <a:spcPct val="100000"/>
              </a:lnSpc>
              <a:spcBef>
                <a:spcPts val="0"/>
              </a:spcBef>
              <a:spcAft>
                <a:spcPts val="0"/>
              </a:spcAft>
              <a:buClr>
                <a:schemeClr val="accent3"/>
              </a:buClr>
              <a:buSzPts val="4800"/>
              <a:buNone/>
              <a:defRPr sz="4800">
                <a:solidFill>
                  <a:schemeClr val="accent3"/>
                </a:solidFill>
              </a:defRPr>
            </a:lvl7pPr>
            <a:lvl8pPr lvl="7" algn="l">
              <a:lnSpc>
                <a:spcPct val="100000"/>
              </a:lnSpc>
              <a:spcBef>
                <a:spcPts val="0"/>
              </a:spcBef>
              <a:spcAft>
                <a:spcPts val="0"/>
              </a:spcAft>
              <a:buClr>
                <a:schemeClr val="accent3"/>
              </a:buClr>
              <a:buSzPts val="4800"/>
              <a:buNone/>
              <a:defRPr sz="4800">
                <a:solidFill>
                  <a:schemeClr val="accent3"/>
                </a:solidFill>
              </a:defRPr>
            </a:lvl8pPr>
            <a:lvl9pPr lvl="8" algn="l">
              <a:lnSpc>
                <a:spcPct val="100000"/>
              </a:lnSpc>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
  <p:cSld name="CUSTOM_12_1">
    <p:spTree>
      <p:nvGrpSpPr>
        <p:cNvPr id="1" name="Shape 363"/>
        <p:cNvGrpSpPr/>
        <p:nvPr/>
      </p:nvGrpSpPr>
      <p:grpSpPr>
        <a:xfrm>
          <a:off x="0" y="0"/>
          <a:ext cx="0" cy="0"/>
          <a:chOff x="0" y="0"/>
          <a:chExt cx="0" cy="0"/>
        </a:xfrm>
      </p:grpSpPr>
      <p:sp>
        <p:nvSpPr>
          <p:cNvPr id="364" name="Google Shape;364;p111"/>
          <p:cNvSpPr txBox="1">
            <a:spLocks noGrp="1"/>
          </p:cNvSpPr>
          <p:nvPr>
            <p:ph type="ctrTitle"/>
          </p:nvPr>
        </p:nvSpPr>
        <p:spPr>
          <a:xfrm>
            <a:off x="4432875" y="3455361"/>
            <a:ext cx="3997800" cy="1089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400"/>
              <a:buFont typeface="Livvic"/>
              <a:buNone/>
              <a:defRPr sz="1600">
                <a:latin typeface="Livvic"/>
                <a:ea typeface="Livvic"/>
                <a:cs typeface="Livvic"/>
                <a:sym typeface="Livvic"/>
              </a:defRPr>
            </a:lvl1pPr>
            <a:lvl2pPr lvl="1"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a:endParaRPr/>
          </a:p>
        </p:txBody>
      </p:sp>
      <p:sp>
        <p:nvSpPr>
          <p:cNvPr id="365" name="Google Shape;365;p111"/>
          <p:cNvSpPr txBox="1">
            <a:spLocks noGrp="1"/>
          </p:cNvSpPr>
          <p:nvPr>
            <p:ph type="title" idx="2"/>
          </p:nvPr>
        </p:nvSpPr>
        <p:spPr>
          <a:xfrm>
            <a:off x="4502475" y="1253083"/>
            <a:ext cx="3858600" cy="1816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4">
  <p:cSld name="CUSTOM_15">
    <p:spTree>
      <p:nvGrpSpPr>
        <p:cNvPr id="1" name="Shape 366"/>
        <p:cNvGrpSpPr/>
        <p:nvPr/>
      </p:nvGrpSpPr>
      <p:grpSpPr>
        <a:xfrm>
          <a:off x="0" y="0"/>
          <a:ext cx="0" cy="0"/>
          <a:chOff x="0" y="0"/>
          <a:chExt cx="0" cy="0"/>
        </a:xfrm>
      </p:grpSpPr>
      <p:sp>
        <p:nvSpPr>
          <p:cNvPr id="367" name="Google Shape;367;p112"/>
          <p:cNvSpPr txBox="1">
            <a:spLocks noGrp="1"/>
          </p:cNvSpPr>
          <p:nvPr>
            <p:ph type="title"/>
          </p:nvPr>
        </p:nvSpPr>
        <p:spPr>
          <a:xfrm>
            <a:off x="4572000" y="2226306"/>
            <a:ext cx="3480900" cy="1758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5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68" name="Google Shape;368;p112"/>
          <p:cNvSpPr txBox="1">
            <a:spLocks noGrp="1"/>
          </p:cNvSpPr>
          <p:nvPr>
            <p:ph type="subTitle" idx="1"/>
          </p:nvPr>
        </p:nvSpPr>
        <p:spPr>
          <a:xfrm>
            <a:off x="4572000" y="4150639"/>
            <a:ext cx="3034800" cy="664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3"/>
              </a:buClr>
              <a:buSzPts val="1200"/>
              <a:buFont typeface="Livvic"/>
              <a:buNone/>
              <a:defRPr sz="16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369" name="Google Shape;369;p112"/>
          <p:cNvSpPr txBox="1">
            <a:spLocks noGrp="1"/>
          </p:cNvSpPr>
          <p:nvPr>
            <p:ph type="title" idx="2"/>
          </p:nvPr>
        </p:nvSpPr>
        <p:spPr>
          <a:xfrm>
            <a:off x="4659075" y="980417"/>
            <a:ext cx="1088400" cy="935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3600"/>
              <a:buNone/>
              <a:defRPr sz="5200" b="0"/>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4">
  <p:cSld name="CUSTOM_3_1_1">
    <p:spTree>
      <p:nvGrpSpPr>
        <p:cNvPr id="1" name="Shape 370"/>
        <p:cNvGrpSpPr/>
        <p:nvPr/>
      </p:nvGrpSpPr>
      <p:grpSpPr>
        <a:xfrm>
          <a:off x="0" y="0"/>
          <a:ext cx="0" cy="0"/>
          <a:chOff x="0" y="0"/>
          <a:chExt cx="0" cy="0"/>
        </a:xfrm>
      </p:grpSpPr>
      <p:sp>
        <p:nvSpPr>
          <p:cNvPr id="371" name="Google Shape;371;p113"/>
          <p:cNvSpPr txBox="1">
            <a:spLocks noGrp="1"/>
          </p:cNvSpPr>
          <p:nvPr>
            <p:ph type="ctrTitle"/>
          </p:nvPr>
        </p:nvSpPr>
        <p:spPr>
          <a:xfrm>
            <a:off x="1024096" y="1728472"/>
            <a:ext cx="2798700" cy="481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None/>
              <a:defRPr sz="2000" b="0"/>
            </a:lvl1pPr>
            <a:lvl2pPr lvl="1" algn="ctr">
              <a:lnSpc>
                <a:spcPct val="100000"/>
              </a:lnSpc>
              <a:spcBef>
                <a:spcPts val="0"/>
              </a:spcBef>
              <a:spcAft>
                <a:spcPts val="0"/>
              </a:spcAft>
              <a:buSzPts val="2000"/>
              <a:buNone/>
              <a:defRPr sz="2000" b="0"/>
            </a:lvl2pPr>
            <a:lvl3pPr lvl="2" algn="ctr">
              <a:lnSpc>
                <a:spcPct val="100000"/>
              </a:lnSpc>
              <a:spcBef>
                <a:spcPts val="0"/>
              </a:spcBef>
              <a:spcAft>
                <a:spcPts val="0"/>
              </a:spcAft>
              <a:buSzPts val="2000"/>
              <a:buNone/>
              <a:defRPr sz="2000" b="0"/>
            </a:lvl3pPr>
            <a:lvl4pPr lvl="3" algn="ctr">
              <a:lnSpc>
                <a:spcPct val="100000"/>
              </a:lnSpc>
              <a:spcBef>
                <a:spcPts val="0"/>
              </a:spcBef>
              <a:spcAft>
                <a:spcPts val="0"/>
              </a:spcAft>
              <a:buSzPts val="2000"/>
              <a:buNone/>
              <a:defRPr sz="2000" b="0"/>
            </a:lvl4pPr>
            <a:lvl5pPr lvl="4" algn="ctr">
              <a:lnSpc>
                <a:spcPct val="100000"/>
              </a:lnSpc>
              <a:spcBef>
                <a:spcPts val="0"/>
              </a:spcBef>
              <a:spcAft>
                <a:spcPts val="0"/>
              </a:spcAft>
              <a:buSzPts val="2000"/>
              <a:buNone/>
              <a:defRPr sz="2000" b="0"/>
            </a:lvl5pPr>
            <a:lvl6pPr lvl="5" algn="ctr">
              <a:lnSpc>
                <a:spcPct val="100000"/>
              </a:lnSpc>
              <a:spcBef>
                <a:spcPts val="0"/>
              </a:spcBef>
              <a:spcAft>
                <a:spcPts val="0"/>
              </a:spcAft>
              <a:buSzPts val="2000"/>
              <a:buNone/>
              <a:defRPr sz="2000" b="0"/>
            </a:lvl6pPr>
            <a:lvl7pPr lvl="6" algn="ctr">
              <a:lnSpc>
                <a:spcPct val="100000"/>
              </a:lnSpc>
              <a:spcBef>
                <a:spcPts val="0"/>
              </a:spcBef>
              <a:spcAft>
                <a:spcPts val="0"/>
              </a:spcAft>
              <a:buSzPts val="2000"/>
              <a:buNone/>
              <a:defRPr sz="2000" b="0"/>
            </a:lvl7pPr>
            <a:lvl8pPr lvl="7" algn="ctr">
              <a:lnSpc>
                <a:spcPct val="100000"/>
              </a:lnSpc>
              <a:spcBef>
                <a:spcPts val="0"/>
              </a:spcBef>
              <a:spcAft>
                <a:spcPts val="0"/>
              </a:spcAft>
              <a:buSzPts val="2000"/>
              <a:buNone/>
              <a:defRPr sz="2000" b="0"/>
            </a:lvl8pPr>
            <a:lvl9pPr lvl="8" algn="ctr">
              <a:lnSpc>
                <a:spcPct val="100000"/>
              </a:lnSpc>
              <a:spcBef>
                <a:spcPts val="0"/>
              </a:spcBef>
              <a:spcAft>
                <a:spcPts val="0"/>
              </a:spcAft>
              <a:buSzPts val="2000"/>
              <a:buNone/>
              <a:defRPr sz="2000" b="0"/>
            </a:lvl9pPr>
          </a:lstStyle>
          <a:p>
            <a:endParaRPr/>
          </a:p>
        </p:txBody>
      </p:sp>
      <p:sp>
        <p:nvSpPr>
          <p:cNvPr id="372" name="Google Shape;372;p113"/>
          <p:cNvSpPr txBox="1">
            <a:spLocks noGrp="1"/>
          </p:cNvSpPr>
          <p:nvPr>
            <p:ph type="subTitle" idx="1"/>
          </p:nvPr>
        </p:nvSpPr>
        <p:spPr>
          <a:xfrm>
            <a:off x="1010596" y="2209806"/>
            <a:ext cx="2825700" cy="2447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1600"/>
              </a:spcBef>
              <a:spcAft>
                <a:spcPts val="0"/>
              </a:spcAft>
              <a:buSzPts val="1400"/>
              <a:buNone/>
              <a:defRPr sz="1400">
                <a:latin typeface="Livvic"/>
                <a:ea typeface="Livvic"/>
                <a:cs typeface="Livvic"/>
                <a:sym typeface="Livvic"/>
              </a:defRPr>
            </a:lvl2pPr>
            <a:lvl3pPr lvl="2" algn="l">
              <a:lnSpc>
                <a:spcPct val="100000"/>
              </a:lnSpc>
              <a:spcBef>
                <a:spcPts val="1600"/>
              </a:spcBef>
              <a:spcAft>
                <a:spcPts val="0"/>
              </a:spcAft>
              <a:buSzPts val="1400"/>
              <a:buNone/>
              <a:defRPr sz="1400">
                <a:latin typeface="Livvic"/>
                <a:ea typeface="Livvic"/>
                <a:cs typeface="Livvic"/>
                <a:sym typeface="Livvic"/>
              </a:defRPr>
            </a:lvl3pPr>
            <a:lvl4pPr lvl="3" algn="l">
              <a:lnSpc>
                <a:spcPct val="100000"/>
              </a:lnSpc>
              <a:spcBef>
                <a:spcPts val="1600"/>
              </a:spcBef>
              <a:spcAft>
                <a:spcPts val="0"/>
              </a:spcAft>
              <a:buSzPts val="1400"/>
              <a:buNone/>
              <a:defRPr sz="1400">
                <a:latin typeface="Livvic"/>
                <a:ea typeface="Livvic"/>
                <a:cs typeface="Livvic"/>
                <a:sym typeface="Livvic"/>
              </a:defRPr>
            </a:lvl4pPr>
            <a:lvl5pPr lvl="4" algn="l">
              <a:lnSpc>
                <a:spcPct val="100000"/>
              </a:lnSpc>
              <a:spcBef>
                <a:spcPts val="1600"/>
              </a:spcBef>
              <a:spcAft>
                <a:spcPts val="0"/>
              </a:spcAft>
              <a:buSzPts val="1400"/>
              <a:buNone/>
              <a:defRPr sz="1400">
                <a:latin typeface="Livvic"/>
                <a:ea typeface="Livvic"/>
                <a:cs typeface="Livvic"/>
                <a:sym typeface="Livvic"/>
              </a:defRPr>
            </a:lvl5pPr>
            <a:lvl6pPr lvl="5" algn="l">
              <a:lnSpc>
                <a:spcPct val="100000"/>
              </a:lnSpc>
              <a:spcBef>
                <a:spcPts val="1600"/>
              </a:spcBef>
              <a:spcAft>
                <a:spcPts val="0"/>
              </a:spcAft>
              <a:buSzPts val="1400"/>
              <a:buNone/>
              <a:defRPr sz="1400">
                <a:latin typeface="Livvic"/>
                <a:ea typeface="Livvic"/>
                <a:cs typeface="Livvic"/>
                <a:sym typeface="Livvic"/>
              </a:defRPr>
            </a:lvl6pPr>
            <a:lvl7pPr lvl="6" algn="l">
              <a:lnSpc>
                <a:spcPct val="100000"/>
              </a:lnSpc>
              <a:spcBef>
                <a:spcPts val="1600"/>
              </a:spcBef>
              <a:spcAft>
                <a:spcPts val="0"/>
              </a:spcAft>
              <a:buSzPts val="1400"/>
              <a:buNone/>
              <a:defRPr sz="1400">
                <a:latin typeface="Livvic"/>
                <a:ea typeface="Livvic"/>
                <a:cs typeface="Livvic"/>
                <a:sym typeface="Livvic"/>
              </a:defRPr>
            </a:lvl7pPr>
            <a:lvl8pPr lvl="7" algn="l">
              <a:lnSpc>
                <a:spcPct val="100000"/>
              </a:lnSpc>
              <a:spcBef>
                <a:spcPts val="1600"/>
              </a:spcBef>
              <a:spcAft>
                <a:spcPts val="0"/>
              </a:spcAft>
              <a:buSzPts val="1400"/>
              <a:buNone/>
              <a:defRPr sz="1400">
                <a:latin typeface="Livvic"/>
                <a:ea typeface="Livvic"/>
                <a:cs typeface="Livvic"/>
                <a:sym typeface="Livvic"/>
              </a:defRPr>
            </a:lvl8pPr>
            <a:lvl9pPr lvl="8" algn="l">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373" name="Google Shape;373;p113"/>
          <p:cNvSpPr txBox="1">
            <a:spLocks noGrp="1"/>
          </p:cNvSpPr>
          <p:nvPr>
            <p:ph type="ctrTitle" idx="2"/>
          </p:nvPr>
        </p:nvSpPr>
        <p:spPr>
          <a:xfrm>
            <a:off x="1935550" y="399389"/>
            <a:ext cx="5273100" cy="639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74" name="Google Shape;374;p113"/>
          <p:cNvSpPr txBox="1">
            <a:spLocks noGrp="1"/>
          </p:cNvSpPr>
          <p:nvPr>
            <p:ph type="ctrTitle" idx="3"/>
          </p:nvPr>
        </p:nvSpPr>
        <p:spPr>
          <a:xfrm>
            <a:off x="4294316" y="3369000"/>
            <a:ext cx="3858600" cy="45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None/>
              <a:defRPr sz="2000" b="0"/>
            </a:lvl1pPr>
            <a:lvl2pPr lvl="1" algn="ctr">
              <a:lnSpc>
                <a:spcPct val="100000"/>
              </a:lnSpc>
              <a:spcBef>
                <a:spcPts val="0"/>
              </a:spcBef>
              <a:spcAft>
                <a:spcPts val="0"/>
              </a:spcAft>
              <a:buSzPts val="2000"/>
              <a:buNone/>
              <a:defRPr sz="2000" b="0"/>
            </a:lvl2pPr>
            <a:lvl3pPr lvl="2" algn="ctr">
              <a:lnSpc>
                <a:spcPct val="100000"/>
              </a:lnSpc>
              <a:spcBef>
                <a:spcPts val="0"/>
              </a:spcBef>
              <a:spcAft>
                <a:spcPts val="0"/>
              </a:spcAft>
              <a:buSzPts val="2000"/>
              <a:buNone/>
              <a:defRPr sz="2000" b="0"/>
            </a:lvl3pPr>
            <a:lvl4pPr lvl="3" algn="ctr">
              <a:lnSpc>
                <a:spcPct val="100000"/>
              </a:lnSpc>
              <a:spcBef>
                <a:spcPts val="0"/>
              </a:spcBef>
              <a:spcAft>
                <a:spcPts val="0"/>
              </a:spcAft>
              <a:buSzPts val="2000"/>
              <a:buNone/>
              <a:defRPr sz="2000" b="0"/>
            </a:lvl4pPr>
            <a:lvl5pPr lvl="4" algn="ctr">
              <a:lnSpc>
                <a:spcPct val="100000"/>
              </a:lnSpc>
              <a:spcBef>
                <a:spcPts val="0"/>
              </a:spcBef>
              <a:spcAft>
                <a:spcPts val="0"/>
              </a:spcAft>
              <a:buSzPts val="2000"/>
              <a:buNone/>
              <a:defRPr sz="2000" b="0"/>
            </a:lvl5pPr>
            <a:lvl6pPr lvl="5" algn="ctr">
              <a:lnSpc>
                <a:spcPct val="100000"/>
              </a:lnSpc>
              <a:spcBef>
                <a:spcPts val="0"/>
              </a:spcBef>
              <a:spcAft>
                <a:spcPts val="0"/>
              </a:spcAft>
              <a:buSzPts val="2000"/>
              <a:buNone/>
              <a:defRPr sz="2000" b="0"/>
            </a:lvl6pPr>
            <a:lvl7pPr lvl="6" algn="ctr">
              <a:lnSpc>
                <a:spcPct val="100000"/>
              </a:lnSpc>
              <a:spcBef>
                <a:spcPts val="0"/>
              </a:spcBef>
              <a:spcAft>
                <a:spcPts val="0"/>
              </a:spcAft>
              <a:buSzPts val="2000"/>
              <a:buNone/>
              <a:defRPr sz="2000" b="0"/>
            </a:lvl7pPr>
            <a:lvl8pPr lvl="7" algn="ctr">
              <a:lnSpc>
                <a:spcPct val="100000"/>
              </a:lnSpc>
              <a:spcBef>
                <a:spcPts val="0"/>
              </a:spcBef>
              <a:spcAft>
                <a:spcPts val="0"/>
              </a:spcAft>
              <a:buSzPts val="2000"/>
              <a:buNone/>
              <a:defRPr sz="2000" b="0"/>
            </a:lvl8pPr>
            <a:lvl9pPr lvl="8" algn="ctr">
              <a:lnSpc>
                <a:spcPct val="100000"/>
              </a:lnSpc>
              <a:spcBef>
                <a:spcPts val="0"/>
              </a:spcBef>
              <a:spcAft>
                <a:spcPts val="0"/>
              </a:spcAft>
              <a:buSzPts val="2000"/>
              <a:buNone/>
              <a:defRPr sz="2000" b="0"/>
            </a:lvl9pPr>
          </a:lstStyle>
          <a:p>
            <a:endParaRPr/>
          </a:p>
        </p:txBody>
      </p:sp>
      <p:sp>
        <p:nvSpPr>
          <p:cNvPr id="375" name="Google Shape;375;p113"/>
          <p:cNvSpPr txBox="1">
            <a:spLocks noGrp="1"/>
          </p:cNvSpPr>
          <p:nvPr>
            <p:ph type="subTitle" idx="4"/>
          </p:nvPr>
        </p:nvSpPr>
        <p:spPr>
          <a:xfrm>
            <a:off x="4294316" y="3819733"/>
            <a:ext cx="3858600" cy="784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0"/>
              </a:spcBef>
              <a:spcAft>
                <a:spcPts val="0"/>
              </a:spcAft>
              <a:buSzPts val="1400"/>
              <a:buNone/>
              <a:defRPr sz="1400">
                <a:latin typeface="Livvic"/>
                <a:ea typeface="Livvic"/>
                <a:cs typeface="Livvic"/>
                <a:sym typeface="Livvic"/>
              </a:defRPr>
            </a:lvl2pPr>
            <a:lvl3pPr lvl="2" algn="l">
              <a:lnSpc>
                <a:spcPct val="100000"/>
              </a:lnSpc>
              <a:spcBef>
                <a:spcPts val="0"/>
              </a:spcBef>
              <a:spcAft>
                <a:spcPts val="0"/>
              </a:spcAft>
              <a:buSzPts val="1400"/>
              <a:buNone/>
              <a:defRPr sz="1400">
                <a:latin typeface="Livvic"/>
                <a:ea typeface="Livvic"/>
                <a:cs typeface="Livvic"/>
                <a:sym typeface="Livvic"/>
              </a:defRPr>
            </a:lvl3pPr>
            <a:lvl4pPr lvl="3" algn="l">
              <a:lnSpc>
                <a:spcPct val="100000"/>
              </a:lnSpc>
              <a:spcBef>
                <a:spcPts val="0"/>
              </a:spcBef>
              <a:spcAft>
                <a:spcPts val="0"/>
              </a:spcAft>
              <a:buSzPts val="1400"/>
              <a:buNone/>
              <a:defRPr sz="1400">
                <a:latin typeface="Livvic"/>
                <a:ea typeface="Livvic"/>
                <a:cs typeface="Livvic"/>
                <a:sym typeface="Livvic"/>
              </a:defRPr>
            </a:lvl4pPr>
            <a:lvl5pPr lvl="4" algn="l">
              <a:lnSpc>
                <a:spcPct val="100000"/>
              </a:lnSpc>
              <a:spcBef>
                <a:spcPts val="0"/>
              </a:spcBef>
              <a:spcAft>
                <a:spcPts val="0"/>
              </a:spcAft>
              <a:buSzPts val="1400"/>
              <a:buNone/>
              <a:defRPr sz="1400">
                <a:latin typeface="Livvic"/>
                <a:ea typeface="Livvic"/>
                <a:cs typeface="Livvic"/>
                <a:sym typeface="Livvic"/>
              </a:defRPr>
            </a:lvl5pPr>
            <a:lvl6pPr lvl="5" algn="l">
              <a:lnSpc>
                <a:spcPct val="100000"/>
              </a:lnSpc>
              <a:spcBef>
                <a:spcPts val="0"/>
              </a:spcBef>
              <a:spcAft>
                <a:spcPts val="0"/>
              </a:spcAft>
              <a:buSzPts val="1400"/>
              <a:buNone/>
              <a:defRPr sz="1400">
                <a:latin typeface="Livvic"/>
                <a:ea typeface="Livvic"/>
                <a:cs typeface="Livvic"/>
                <a:sym typeface="Livvic"/>
              </a:defRPr>
            </a:lvl6pPr>
            <a:lvl7pPr lvl="6" algn="l">
              <a:lnSpc>
                <a:spcPct val="100000"/>
              </a:lnSpc>
              <a:spcBef>
                <a:spcPts val="0"/>
              </a:spcBef>
              <a:spcAft>
                <a:spcPts val="0"/>
              </a:spcAft>
              <a:buSzPts val="1400"/>
              <a:buNone/>
              <a:defRPr sz="1400">
                <a:latin typeface="Livvic"/>
                <a:ea typeface="Livvic"/>
                <a:cs typeface="Livvic"/>
                <a:sym typeface="Livvic"/>
              </a:defRPr>
            </a:lvl7pPr>
            <a:lvl8pPr lvl="7" algn="l">
              <a:lnSpc>
                <a:spcPct val="100000"/>
              </a:lnSpc>
              <a:spcBef>
                <a:spcPts val="0"/>
              </a:spcBef>
              <a:spcAft>
                <a:spcPts val="0"/>
              </a:spcAft>
              <a:buSzPts val="1400"/>
              <a:buNone/>
              <a:defRPr sz="1400">
                <a:latin typeface="Livvic"/>
                <a:ea typeface="Livvic"/>
                <a:cs typeface="Livvic"/>
                <a:sym typeface="Livvic"/>
              </a:defRPr>
            </a:lvl8pPr>
            <a:lvl9pPr lvl="8" algn="l">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376" name="Google Shape;376;p113"/>
          <p:cNvSpPr txBox="1">
            <a:spLocks noGrp="1"/>
          </p:cNvSpPr>
          <p:nvPr>
            <p:ph type="ctrTitle" idx="5"/>
          </p:nvPr>
        </p:nvSpPr>
        <p:spPr>
          <a:xfrm>
            <a:off x="4294316" y="1788917"/>
            <a:ext cx="3858600" cy="45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None/>
              <a:defRPr sz="2000" b="0"/>
            </a:lvl1pPr>
            <a:lvl2pPr lvl="1" algn="ctr">
              <a:lnSpc>
                <a:spcPct val="100000"/>
              </a:lnSpc>
              <a:spcBef>
                <a:spcPts val="0"/>
              </a:spcBef>
              <a:spcAft>
                <a:spcPts val="0"/>
              </a:spcAft>
              <a:buSzPts val="2000"/>
              <a:buNone/>
              <a:defRPr sz="2000" b="0"/>
            </a:lvl2pPr>
            <a:lvl3pPr lvl="2" algn="ctr">
              <a:lnSpc>
                <a:spcPct val="100000"/>
              </a:lnSpc>
              <a:spcBef>
                <a:spcPts val="0"/>
              </a:spcBef>
              <a:spcAft>
                <a:spcPts val="0"/>
              </a:spcAft>
              <a:buSzPts val="2000"/>
              <a:buNone/>
              <a:defRPr sz="2000" b="0"/>
            </a:lvl3pPr>
            <a:lvl4pPr lvl="3" algn="ctr">
              <a:lnSpc>
                <a:spcPct val="100000"/>
              </a:lnSpc>
              <a:spcBef>
                <a:spcPts val="0"/>
              </a:spcBef>
              <a:spcAft>
                <a:spcPts val="0"/>
              </a:spcAft>
              <a:buSzPts val="2000"/>
              <a:buNone/>
              <a:defRPr sz="2000" b="0"/>
            </a:lvl4pPr>
            <a:lvl5pPr lvl="4" algn="ctr">
              <a:lnSpc>
                <a:spcPct val="100000"/>
              </a:lnSpc>
              <a:spcBef>
                <a:spcPts val="0"/>
              </a:spcBef>
              <a:spcAft>
                <a:spcPts val="0"/>
              </a:spcAft>
              <a:buSzPts val="2000"/>
              <a:buNone/>
              <a:defRPr sz="2000" b="0"/>
            </a:lvl5pPr>
            <a:lvl6pPr lvl="5" algn="ctr">
              <a:lnSpc>
                <a:spcPct val="100000"/>
              </a:lnSpc>
              <a:spcBef>
                <a:spcPts val="0"/>
              </a:spcBef>
              <a:spcAft>
                <a:spcPts val="0"/>
              </a:spcAft>
              <a:buSzPts val="2000"/>
              <a:buNone/>
              <a:defRPr sz="2000" b="0"/>
            </a:lvl6pPr>
            <a:lvl7pPr lvl="6" algn="ctr">
              <a:lnSpc>
                <a:spcPct val="100000"/>
              </a:lnSpc>
              <a:spcBef>
                <a:spcPts val="0"/>
              </a:spcBef>
              <a:spcAft>
                <a:spcPts val="0"/>
              </a:spcAft>
              <a:buSzPts val="2000"/>
              <a:buNone/>
              <a:defRPr sz="2000" b="0"/>
            </a:lvl7pPr>
            <a:lvl8pPr lvl="7" algn="ctr">
              <a:lnSpc>
                <a:spcPct val="100000"/>
              </a:lnSpc>
              <a:spcBef>
                <a:spcPts val="0"/>
              </a:spcBef>
              <a:spcAft>
                <a:spcPts val="0"/>
              </a:spcAft>
              <a:buSzPts val="2000"/>
              <a:buNone/>
              <a:defRPr sz="2000" b="0"/>
            </a:lvl8pPr>
            <a:lvl9pPr lvl="8" algn="ctr">
              <a:lnSpc>
                <a:spcPct val="100000"/>
              </a:lnSpc>
              <a:spcBef>
                <a:spcPts val="0"/>
              </a:spcBef>
              <a:spcAft>
                <a:spcPts val="0"/>
              </a:spcAft>
              <a:buSzPts val="2000"/>
              <a:buNone/>
              <a:defRPr sz="2000" b="0"/>
            </a:lvl9pPr>
          </a:lstStyle>
          <a:p>
            <a:endParaRPr/>
          </a:p>
        </p:txBody>
      </p:sp>
      <p:sp>
        <p:nvSpPr>
          <p:cNvPr id="377" name="Google Shape;377;p113"/>
          <p:cNvSpPr txBox="1">
            <a:spLocks noGrp="1"/>
          </p:cNvSpPr>
          <p:nvPr>
            <p:ph type="subTitle" idx="6"/>
          </p:nvPr>
        </p:nvSpPr>
        <p:spPr>
          <a:xfrm>
            <a:off x="4294316" y="2239611"/>
            <a:ext cx="3858600" cy="784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0"/>
              </a:spcBef>
              <a:spcAft>
                <a:spcPts val="0"/>
              </a:spcAft>
              <a:buSzPts val="1400"/>
              <a:buNone/>
              <a:defRPr sz="1400">
                <a:latin typeface="Livvic"/>
                <a:ea typeface="Livvic"/>
                <a:cs typeface="Livvic"/>
                <a:sym typeface="Livvic"/>
              </a:defRPr>
            </a:lvl2pPr>
            <a:lvl3pPr lvl="2" algn="l">
              <a:lnSpc>
                <a:spcPct val="100000"/>
              </a:lnSpc>
              <a:spcBef>
                <a:spcPts val="0"/>
              </a:spcBef>
              <a:spcAft>
                <a:spcPts val="0"/>
              </a:spcAft>
              <a:buSzPts val="1400"/>
              <a:buNone/>
              <a:defRPr sz="1400">
                <a:latin typeface="Livvic"/>
                <a:ea typeface="Livvic"/>
                <a:cs typeface="Livvic"/>
                <a:sym typeface="Livvic"/>
              </a:defRPr>
            </a:lvl3pPr>
            <a:lvl4pPr lvl="3" algn="l">
              <a:lnSpc>
                <a:spcPct val="100000"/>
              </a:lnSpc>
              <a:spcBef>
                <a:spcPts val="0"/>
              </a:spcBef>
              <a:spcAft>
                <a:spcPts val="0"/>
              </a:spcAft>
              <a:buSzPts val="1400"/>
              <a:buNone/>
              <a:defRPr sz="1400">
                <a:latin typeface="Livvic"/>
                <a:ea typeface="Livvic"/>
                <a:cs typeface="Livvic"/>
                <a:sym typeface="Livvic"/>
              </a:defRPr>
            </a:lvl4pPr>
            <a:lvl5pPr lvl="4" algn="l">
              <a:lnSpc>
                <a:spcPct val="100000"/>
              </a:lnSpc>
              <a:spcBef>
                <a:spcPts val="0"/>
              </a:spcBef>
              <a:spcAft>
                <a:spcPts val="0"/>
              </a:spcAft>
              <a:buSzPts val="1400"/>
              <a:buNone/>
              <a:defRPr sz="1400">
                <a:latin typeface="Livvic"/>
                <a:ea typeface="Livvic"/>
                <a:cs typeface="Livvic"/>
                <a:sym typeface="Livvic"/>
              </a:defRPr>
            </a:lvl5pPr>
            <a:lvl6pPr lvl="5" algn="l">
              <a:lnSpc>
                <a:spcPct val="100000"/>
              </a:lnSpc>
              <a:spcBef>
                <a:spcPts val="0"/>
              </a:spcBef>
              <a:spcAft>
                <a:spcPts val="0"/>
              </a:spcAft>
              <a:buSzPts val="1400"/>
              <a:buNone/>
              <a:defRPr sz="1400">
                <a:latin typeface="Livvic"/>
                <a:ea typeface="Livvic"/>
                <a:cs typeface="Livvic"/>
                <a:sym typeface="Livvic"/>
              </a:defRPr>
            </a:lvl6pPr>
            <a:lvl7pPr lvl="6" algn="l">
              <a:lnSpc>
                <a:spcPct val="100000"/>
              </a:lnSpc>
              <a:spcBef>
                <a:spcPts val="0"/>
              </a:spcBef>
              <a:spcAft>
                <a:spcPts val="0"/>
              </a:spcAft>
              <a:buSzPts val="1400"/>
              <a:buNone/>
              <a:defRPr sz="1400">
                <a:latin typeface="Livvic"/>
                <a:ea typeface="Livvic"/>
                <a:cs typeface="Livvic"/>
                <a:sym typeface="Livvic"/>
              </a:defRPr>
            </a:lvl7pPr>
            <a:lvl8pPr lvl="7" algn="l">
              <a:lnSpc>
                <a:spcPct val="100000"/>
              </a:lnSpc>
              <a:spcBef>
                <a:spcPts val="0"/>
              </a:spcBef>
              <a:spcAft>
                <a:spcPts val="0"/>
              </a:spcAft>
              <a:buSzPts val="1400"/>
              <a:buNone/>
              <a:defRPr sz="1400">
                <a:latin typeface="Livvic"/>
                <a:ea typeface="Livvic"/>
                <a:cs typeface="Livvic"/>
                <a:sym typeface="Livvic"/>
              </a:defRPr>
            </a:lvl8pPr>
            <a:lvl9pPr lvl="8" algn="l">
              <a:lnSpc>
                <a:spcPct val="100000"/>
              </a:lnSpc>
              <a:spcBef>
                <a:spcPts val="0"/>
              </a:spcBef>
              <a:spcAft>
                <a:spcPts val="0"/>
              </a:spcAft>
              <a:buSzPts val="1400"/>
              <a:buNone/>
              <a:defRPr sz="1400">
                <a:latin typeface="Livvic"/>
                <a:ea typeface="Livvic"/>
                <a:cs typeface="Livvic"/>
                <a:sym typeface="Livvic"/>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eight columns">
  <p:cSld name="CUSTOM_11">
    <p:spTree>
      <p:nvGrpSpPr>
        <p:cNvPr id="1" name="Shape 14"/>
        <p:cNvGrpSpPr/>
        <p:nvPr/>
      </p:nvGrpSpPr>
      <p:grpSpPr>
        <a:xfrm>
          <a:off x="0" y="0"/>
          <a:ext cx="0" cy="0"/>
          <a:chOff x="0" y="0"/>
          <a:chExt cx="0" cy="0"/>
        </a:xfrm>
      </p:grpSpPr>
      <p:sp>
        <p:nvSpPr>
          <p:cNvPr id="15" name="Google Shape;15;p101"/>
          <p:cNvSpPr txBox="1">
            <a:spLocks noGrp="1"/>
          </p:cNvSpPr>
          <p:nvPr>
            <p:ph type="ctrTitle"/>
          </p:nvPr>
        </p:nvSpPr>
        <p:spPr>
          <a:xfrm>
            <a:off x="2847745" y="1476138"/>
            <a:ext cx="1475700" cy="46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0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16" name="Google Shape;16;p101"/>
          <p:cNvSpPr txBox="1">
            <a:spLocks noGrp="1"/>
          </p:cNvSpPr>
          <p:nvPr>
            <p:ph type="subTitle" idx="1"/>
          </p:nvPr>
        </p:nvSpPr>
        <p:spPr>
          <a:xfrm>
            <a:off x="2635944" y="1944283"/>
            <a:ext cx="1899300" cy="61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0"/>
              </a:spcBef>
              <a:spcAft>
                <a:spcPts val="0"/>
              </a:spcAft>
              <a:buSzPts val="1400"/>
              <a:buNone/>
              <a:defRPr sz="1400">
                <a:latin typeface="Livvic"/>
                <a:ea typeface="Livvic"/>
                <a:cs typeface="Livvic"/>
                <a:sym typeface="Livvic"/>
              </a:defRPr>
            </a:lvl2pPr>
            <a:lvl3pPr lvl="2" algn="ctr">
              <a:lnSpc>
                <a:spcPct val="100000"/>
              </a:lnSpc>
              <a:spcBef>
                <a:spcPts val="0"/>
              </a:spcBef>
              <a:spcAft>
                <a:spcPts val="0"/>
              </a:spcAft>
              <a:buSzPts val="1400"/>
              <a:buNone/>
              <a:defRPr sz="1400">
                <a:latin typeface="Livvic"/>
                <a:ea typeface="Livvic"/>
                <a:cs typeface="Livvic"/>
                <a:sym typeface="Livvic"/>
              </a:defRPr>
            </a:lvl3pPr>
            <a:lvl4pPr lvl="3" algn="ctr">
              <a:lnSpc>
                <a:spcPct val="100000"/>
              </a:lnSpc>
              <a:spcBef>
                <a:spcPts val="0"/>
              </a:spcBef>
              <a:spcAft>
                <a:spcPts val="0"/>
              </a:spcAft>
              <a:buSzPts val="1400"/>
              <a:buNone/>
              <a:defRPr sz="1400">
                <a:latin typeface="Livvic"/>
                <a:ea typeface="Livvic"/>
                <a:cs typeface="Livvic"/>
                <a:sym typeface="Livvic"/>
              </a:defRPr>
            </a:lvl4pPr>
            <a:lvl5pPr lvl="4" algn="ctr">
              <a:lnSpc>
                <a:spcPct val="100000"/>
              </a:lnSpc>
              <a:spcBef>
                <a:spcPts val="0"/>
              </a:spcBef>
              <a:spcAft>
                <a:spcPts val="0"/>
              </a:spcAft>
              <a:buSzPts val="1400"/>
              <a:buNone/>
              <a:defRPr sz="1400">
                <a:latin typeface="Livvic"/>
                <a:ea typeface="Livvic"/>
                <a:cs typeface="Livvic"/>
                <a:sym typeface="Livvic"/>
              </a:defRPr>
            </a:lvl5pPr>
            <a:lvl6pPr lvl="5" algn="ctr">
              <a:lnSpc>
                <a:spcPct val="100000"/>
              </a:lnSpc>
              <a:spcBef>
                <a:spcPts val="0"/>
              </a:spcBef>
              <a:spcAft>
                <a:spcPts val="0"/>
              </a:spcAft>
              <a:buSzPts val="1400"/>
              <a:buNone/>
              <a:defRPr sz="1400">
                <a:latin typeface="Livvic"/>
                <a:ea typeface="Livvic"/>
                <a:cs typeface="Livvic"/>
                <a:sym typeface="Livvic"/>
              </a:defRPr>
            </a:lvl6pPr>
            <a:lvl7pPr lvl="6" algn="ctr">
              <a:lnSpc>
                <a:spcPct val="100000"/>
              </a:lnSpc>
              <a:spcBef>
                <a:spcPts val="0"/>
              </a:spcBef>
              <a:spcAft>
                <a:spcPts val="0"/>
              </a:spcAft>
              <a:buSzPts val="1400"/>
              <a:buNone/>
              <a:defRPr sz="1400">
                <a:latin typeface="Livvic"/>
                <a:ea typeface="Livvic"/>
                <a:cs typeface="Livvic"/>
                <a:sym typeface="Livvic"/>
              </a:defRPr>
            </a:lvl7pPr>
            <a:lvl8pPr lvl="7" algn="ctr">
              <a:lnSpc>
                <a:spcPct val="100000"/>
              </a:lnSpc>
              <a:spcBef>
                <a:spcPts val="0"/>
              </a:spcBef>
              <a:spcAft>
                <a:spcPts val="0"/>
              </a:spcAft>
              <a:buSzPts val="1400"/>
              <a:buNone/>
              <a:defRPr sz="1400">
                <a:latin typeface="Livvic"/>
                <a:ea typeface="Livvic"/>
                <a:cs typeface="Livvic"/>
                <a:sym typeface="Livvic"/>
              </a:defRPr>
            </a:lvl8pPr>
            <a:lvl9pPr lvl="8" algn="ctr">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17" name="Google Shape;17;p101"/>
          <p:cNvSpPr txBox="1">
            <a:spLocks noGrp="1"/>
          </p:cNvSpPr>
          <p:nvPr>
            <p:ph type="ctrTitle" idx="2"/>
          </p:nvPr>
        </p:nvSpPr>
        <p:spPr>
          <a:xfrm>
            <a:off x="6791000" y="1476138"/>
            <a:ext cx="1475700" cy="46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0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18" name="Google Shape;18;p101"/>
          <p:cNvSpPr txBox="1">
            <a:spLocks noGrp="1"/>
          </p:cNvSpPr>
          <p:nvPr>
            <p:ph type="subTitle" idx="3"/>
          </p:nvPr>
        </p:nvSpPr>
        <p:spPr>
          <a:xfrm>
            <a:off x="6579200" y="1944281"/>
            <a:ext cx="1899300" cy="61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0"/>
              </a:spcBef>
              <a:spcAft>
                <a:spcPts val="0"/>
              </a:spcAft>
              <a:buSzPts val="1400"/>
              <a:buNone/>
              <a:defRPr sz="1400">
                <a:latin typeface="Livvic"/>
                <a:ea typeface="Livvic"/>
                <a:cs typeface="Livvic"/>
                <a:sym typeface="Livvic"/>
              </a:defRPr>
            </a:lvl2pPr>
            <a:lvl3pPr lvl="2" algn="ctr">
              <a:lnSpc>
                <a:spcPct val="100000"/>
              </a:lnSpc>
              <a:spcBef>
                <a:spcPts val="0"/>
              </a:spcBef>
              <a:spcAft>
                <a:spcPts val="0"/>
              </a:spcAft>
              <a:buSzPts val="1400"/>
              <a:buNone/>
              <a:defRPr sz="1400">
                <a:latin typeface="Livvic"/>
                <a:ea typeface="Livvic"/>
                <a:cs typeface="Livvic"/>
                <a:sym typeface="Livvic"/>
              </a:defRPr>
            </a:lvl3pPr>
            <a:lvl4pPr lvl="3" algn="ctr">
              <a:lnSpc>
                <a:spcPct val="100000"/>
              </a:lnSpc>
              <a:spcBef>
                <a:spcPts val="0"/>
              </a:spcBef>
              <a:spcAft>
                <a:spcPts val="0"/>
              </a:spcAft>
              <a:buSzPts val="1400"/>
              <a:buNone/>
              <a:defRPr sz="1400">
                <a:latin typeface="Livvic"/>
                <a:ea typeface="Livvic"/>
                <a:cs typeface="Livvic"/>
                <a:sym typeface="Livvic"/>
              </a:defRPr>
            </a:lvl4pPr>
            <a:lvl5pPr lvl="4" algn="ctr">
              <a:lnSpc>
                <a:spcPct val="100000"/>
              </a:lnSpc>
              <a:spcBef>
                <a:spcPts val="0"/>
              </a:spcBef>
              <a:spcAft>
                <a:spcPts val="0"/>
              </a:spcAft>
              <a:buSzPts val="1400"/>
              <a:buNone/>
              <a:defRPr sz="1400">
                <a:latin typeface="Livvic"/>
                <a:ea typeface="Livvic"/>
                <a:cs typeface="Livvic"/>
                <a:sym typeface="Livvic"/>
              </a:defRPr>
            </a:lvl5pPr>
            <a:lvl6pPr lvl="5" algn="ctr">
              <a:lnSpc>
                <a:spcPct val="100000"/>
              </a:lnSpc>
              <a:spcBef>
                <a:spcPts val="0"/>
              </a:spcBef>
              <a:spcAft>
                <a:spcPts val="0"/>
              </a:spcAft>
              <a:buSzPts val="1400"/>
              <a:buNone/>
              <a:defRPr sz="1400">
                <a:latin typeface="Livvic"/>
                <a:ea typeface="Livvic"/>
                <a:cs typeface="Livvic"/>
                <a:sym typeface="Livvic"/>
              </a:defRPr>
            </a:lvl6pPr>
            <a:lvl7pPr lvl="6" algn="ctr">
              <a:lnSpc>
                <a:spcPct val="100000"/>
              </a:lnSpc>
              <a:spcBef>
                <a:spcPts val="0"/>
              </a:spcBef>
              <a:spcAft>
                <a:spcPts val="0"/>
              </a:spcAft>
              <a:buSzPts val="1400"/>
              <a:buNone/>
              <a:defRPr sz="1400">
                <a:latin typeface="Livvic"/>
                <a:ea typeface="Livvic"/>
                <a:cs typeface="Livvic"/>
                <a:sym typeface="Livvic"/>
              </a:defRPr>
            </a:lvl7pPr>
            <a:lvl8pPr lvl="7" algn="ctr">
              <a:lnSpc>
                <a:spcPct val="100000"/>
              </a:lnSpc>
              <a:spcBef>
                <a:spcPts val="0"/>
              </a:spcBef>
              <a:spcAft>
                <a:spcPts val="0"/>
              </a:spcAft>
              <a:buSzPts val="1400"/>
              <a:buNone/>
              <a:defRPr sz="1400">
                <a:latin typeface="Livvic"/>
                <a:ea typeface="Livvic"/>
                <a:cs typeface="Livvic"/>
                <a:sym typeface="Livvic"/>
              </a:defRPr>
            </a:lvl8pPr>
            <a:lvl9pPr lvl="8" algn="ctr">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19" name="Google Shape;19;p101"/>
          <p:cNvSpPr txBox="1">
            <a:spLocks noGrp="1"/>
          </p:cNvSpPr>
          <p:nvPr>
            <p:ph type="ctrTitle" idx="4"/>
          </p:nvPr>
        </p:nvSpPr>
        <p:spPr>
          <a:xfrm>
            <a:off x="876125" y="1476138"/>
            <a:ext cx="1475700" cy="46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0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20" name="Google Shape;20;p101"/>
          <p:cNvSpPr txBox="1">
            <a:spLocks noGrp="1"/>
          </p:cNvSpPr>
          <p:nvPr>
            <p:ph type="subTitle" idx="5"/>
          </p:nvPr>
        </p:nvSpPr>
        <p:spPr>
          <a:xfrm>
            <a:off x="664325" y="1944283"/>
            <a:ext cx="1899300" cy="61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0"/>
              </a:spcBef>
              <a:spcAft>
                <a:spcPts val="0"/>
              </a:spcAft>
              <a:buSzPts val="1400"/>
              <a:buNone/>
              <a:defRPr sz="1400">
                <a:latin typeface="Livvic"/>
                <a:ea typeface="Livvic"/>
                <a:cs typeface="Livvic"/>
                <a:sym typeface="Livvic"/>
              </a:defRPr>
            </a:lvl2pPr>
            <a:lvl3pPr lvl="2" algn="ctr">
              <a:lnSpc>
                <a:spcPct val="100000"/>
              </a:lnSpc>
              <a:spcBef>
                <a:spcPts val="0"/>
              </a:spcBef>
              <a:spcAft>
                <a:spcPts val="0"/>
              </a:spcAft>
              <a:buSzPts val="1400"/>
              <a:buNone/>
              <a:defRPr sz="1400">
                <a:latin typeface="Livvic"/>
                <a:ea typeface="Livvic"/>
                <a:cs typeface="Livvic"/>
                <a:sym typeface="Livvic"/>
              </a:defRPr>
            </a:lvl3pPr>
            <a:lvl4pPr lvl="3" algn="ctr">
              <a:lnSpc>
                <a:spcPct val="100000"/>
              </a:lnSpc>
              <a:spcBef>
                <a:spcPts val="0"/>
              </a:spcBef>
              <a:spcAft>
                <a:spcPts val="0"/>
              </a:spcAft>
              <a:buSzPts val="1400"/>
              <a:buNone/>
              <a:defRPr sz="1400">
                <a:latin typeface="Livvic"/>
                <a:ea typeface="Livvic"/>
                <a:cs typeface="Livvic"/>
                <a:sym typeface="Livvic"/>
              </a:defRPr>
            </a:lvl4pPr>
            <a:lvl5pPr lvl="4" algn="ctr">
              <a:lnSpc>
                <a:spcPct val="100000"/>
              </a:lnSpc>
              <a:spcBef>
                <a:spcPts val="0"/>
              </a:spcBef>
              <a:spcAft>
                <a:spcPts val="0"/>
              </a:spcAft>
              <a:buSzPts val="1400"/>
              <a:buNone/>
              <a:defRPr sz="1400">
                <a:latin typeface="Livvic"/>
                <a:ea typeface="Livvic"/>
                <a:cs typeface="Livvic"/>
                <a:sym typeface="Livvic"/>
              </a:defRPr>
            </a:lvl5pPr>
            <a:lvl6pPr lvl="5" algn="ctr">
              <a:lnSpc>
                <a:spcPct val="100000"/>
              </a:lnSpc>
              <a:spcBef>
                <a:spcPts val="0"/>
              </a:spcBef>
              <a:spcAft>
                <a:spcPts val="0"/>
              </a:spcAft>
              <a:buSzPts val="1400"/>
              <a:buNone/>
              <a:defRPr sz="1400">
                <a:latin typeface="Livvic"/>
                <a:ea typeface="Livvic"/>
                <a:cs typeface="Livvic"/>
                <a:sym typeface="Livvic"/>
              </a:defRPr>
            </a:lvl6pPr>
            <a:lvl7pPr lvl="6" algn="ctr">
              <a:lnSpc>
                <a:spcPct val="100000"/>
              </a:lnSpc>
              <a:spcBef>
                <a:spcPts val="0"/>
              </a:spcBef>
              <a:spcAft>
                <a:spcPts val="0"/>
              </a:spcAft>
              <a:buSzPts val="1400"/>
              <a:buNone/>
              <a:defRPr sz="1400">
                <a:latin typeface="Livvic"/>
                <a:ea typeface="Livvic"/>
                <a:cs typeface="Livvic"/>
                <a:sym typeface="Livvic"/>
              </a:defRPr>
            </a:lvl7pPr>
            <a:lvl8pPr lvl="7" algn="ctr">
              <a:lnSpc>
                <a:spcPct val="100000"/>
              </a:lnSpc>
              <a:spcBef>
                <a:spcPts val="0"/>
              </a:spcBef>
              <a:spcAft>
                <a:spcPts val="0"/>
              </a:spcAft>
              <a:buSzPts val="1400"/>
              <a:buNone/>
              <a:defRPr sz="1400">
                <a:latin typeface="Livvic"/>
                <a:ea typeface="Livvic"/>
                <a:cs typeface="Livvic"/>
                <a:sym typeface="Livvic"/>
              </a:defRPr>
            </a:lvl8pPr>
            <a:lvl9pPr lvl="8" algn="ctr">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21" name="Google Shape;21;p101"/>
          <p:cNvSpPr txBox="1">
            <a:spLocks noGrp="1"/>
          </p:cNvSpPr>
          <p:nvPr>
            <p:ph type="ctrTitle" idx="6"/>
          </p:nvPr>
        </p:nvSpPr>
        <p:spPr>
          <a:xfrm>
            <a:off x="4819388" y="1476138"/>
            <a:ext cx="1475700" cy="46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0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22" name="Google Shape;22;p101"/>
          <p:cNvSpPr txBox="1">
            <a:spLocks noGrp="1"/>
          </p:cNvSpPr>
          <p:nvPr>
            <p:ph type="subTitle" idx="7"/>
          </p:nvPr>
        </p:nvSpPr>
        <p:spPr>
          <a:xfrm>
            <a:off x="4607586" y="1944281"/>
            <a:ext cx="1899300" cy="61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0"/>
              </a:spcBef>
              <a:spcAft>
                <a:spcPts val="0"/>
              </a:spcAft>
              <a:buSzPts val="1400"/>
              <a:buNone/>
              <a:defRPr sz="1400">
                <a:latin typeface="Livvic"/>
                <a:ea typeface="Livvic"/>
                <a:cs typeface="Livvic"/>
                <a:sym typeface="Livvic"/>
              </a:defRPr>
            </a:lvl2pPr>
            <a:lvl3pPr lvl="2" algn="ctr">
              <a:lnSpc>
                <a:spcPct val="100000"/>
              </a:lnSpc>
              <a:spcBef>
                <a:spcPts val="0"/>
              </a:spcBef>
              <a:spcAft>
                <a:spcPts val="0"/>
              </a:spcAft>
              <a:buSzPts val="1400"/>
              <a:buNone/>
              <a:defRPr sz="1400">
                <a:latin typeface="Livvic"/>
                <a:ea typeface="Livvic"/>
                <a:cs typeface="Livvic"/>
                <a:sym typeface="Livvic"/>
              </a:defRPr>
            </a:lvl3pPr>
            <a:lvl4pPr lvl="3" algn="ctr">
              <a:lnSpc>
                <a:spcPct val="100000"/>
              </a:lnSpc>
              <a:spcBef>
                <a:spcPts val="0"/>
              </a:spcBef>
              <a:spcAft>
                <a:spcPts val="0"/>
              </a:spcAft>
              <a:buSzPts val="1400"/>
              <a:buNone/>
              <a:defRPr sz="1400">
                <a:latin typeface="Livvic"/>
                <a:ea typeface="Livvic"/>
                <a:cs typeface="Livvic"/>
                <a:sym typeface="Livvic"/>
              </a:defRPr>
            </a:lvl4pPr>
            <a:lvl5pPr lvl="4" algn="ctr">
              <a:lnSpc>
                <a:spcPct val="100000"/>
              </a:lnSpc>
              <a:spcBef>
                <a:spcPts val="0"/>
              </a:spcBef>
              <a:spcAft>
                <a:spcPts val="0"/>
              </a:spcAft>
              <a:buSzPts val="1400"/>
              <a:buNone/>
              <a:defRPr sz="1400">
                <a:latin typeface="Livvic"/>
                <a:ea typeface="Livvic"/>
                <a:cs typeface="Livvic"/>
                <a:sym typeface="Livvic"/>
              </a:defRPr>
            </a:lvl5pPr>
            <a:lvl6pPr lvl="5" algn="ctr">
              <a:lnSpc>
                <a:spcPct val="100000"/>
              </a:lnSpc>
              <a:spcBef>
                <a:spcPts val="0"/>
              </a:spcBef>
              <a:spcAft>
                <a:spcPts val="0"/>
              </a:spcAft>
              <a:buSzPts val="1400"/>
              <a:buNone/>
              <a:defRPr sz="1400">
                <a:latin typeface="Livvic"/>
                <a:ea typeface="Livvic"/>
                <a:cs typeface="Livvic"/>
                <a:sym typeface="Livvic"/>
              </a:defRPr>
            </a:lvl6pPr>
            <a:lvl7pPr lvl="6" algn="ctr">
              <a:lnSpc>
                <a:spcPct val="100000"/>
              </a:lnSpc>
              <a:spcBef>
                <a:spcPts val="0"/>
              </a:spcBef>
              <a:spcAft>
                <a:spcPts val="0"/>
              </a:spcAft>
              <a:buSzPts val="1400"/>
              <a:buNone/>
              <a:defRPr sz="1400">
                <a:latin typeface="Livvic"/>
                <a:ea typeface="Livvic"/>
                <a:cs typeface="Livvic"/>
                <a:sym typeface="Livvic"/>
              </a:defRPr>
            </a:lvl7pPr>
            <a:lvl8pPr lvl="7" algn="ctr">
              <a:lnSpc>
                <a:spcPct val="100000"/>
              </a:lnSpc>
              <a:spcBef>
                <a:spcPts val="0"/>
              </a:spcBef>
              <a:spcAft>
                <a:spcPts val="0"/>
              </a:spcAft>
              <a:buSzPts val="1400"/>
              <a:buNone/>
              <a:defRPr sz="1400">
                <a:latin typeface="Livvic"/>
                <a:ea typeface="Livvic"/>
                <a:cs typeface="Livvic"/>
                <a:sym typeface="Livvic"/>
              </a:defRPr>
            </a:lvl8pPr>
            <a:lvl9pPr lvl="8" algn="ctr">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23" name="Google Shape;23;p101"/>
          <p:cNvSpPr txBox="1">
            <a:spLocks noGrp="1"/>
          </p:cNvSpPr>
          <p:nvPr>
            <p:ph type="ctrTitle" idx="8"/>
          </p:nvPr>
        </p:nvSpPr>
        <p:spPr>
          <a:xfrm>
            <a:off x="1935550" y="399389"/>
            <a:ext cx="5273100" cy="107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4" name="Google Shape;24;p101"/>
          <p:cNvSpPr txBox="1">
            <a:spLocks noGrp="1"/>
          </p:cNvSpPr>
          <p:nvPr>
            <p:ph type="ctrTitle" idx="9"/>
          </p:nvPr>
        </p:nvSpPr>
        <p:spPr>
          <a:xfrm>
            <a:off x="2849138" y="2641831"/>
            <a:ext cx="1475700" cy="46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0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25" name="Google Shape;25;p101"/>
          <p:cNvSpPr txBox="1">
            <a:spLocks noGrp="1"/>
          </p:cNvSpPr>
          <p:nvPr>
            <p:ph type="subTitle" idx="13"/>
          </p:nvPr>
        </p:nvSpPr>
        <p:spPr>
          <a:xfrm>
            <a:off x="2637338" y="3109978"/>
            <a:ext cx="1899300" cy="617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0"/>
              </a:spcBef>
              <a:spcAft>
                <a:spcPts val="0"/>
              </a:spcAft>
              <a:buSzPts val="1400"/>
              <a:buNone/>
              <a:defRPr sz="1400">
                <a:latin typeface="Livvic"/>
                <a:ea typeface="Livvic"/>
                <a:cs typeface="Livvic"/>
                <a:sym typeface="Livvic"/>
              </a:defRPr>
            </a:lvl2pPr>
            <a:lvl3pPr lvl="2" algn="ctr">
              <a:lnSpc>
                <a:spcPct val="100000"/>
              </a:lnSpc>
              <a:spcBef>
                <a:spcPts val="0"/>
              </a:spcBef>
              <a:spcAft>
                <a:spcPts val="0"/>
              </a:spcAft>
              <a:buSzPts val="1400"/>
              <a:buNone/>
              <a:defRPr sz="1400">
                <a:latin typeface="Livvic"/>
                <a:ea typeface="Livvic"/>
                <a:cs typeface="Livvic"/>
                <a:sym typeface="Livvic"/>
              </a:defRPr>
            </a:lvl3pPr>
            <a:lvl4pPr lvl="3" algn="ctr">
              <a:lnSpc>
                <a:spcPct val="100000"/>
              </a:lnSpc>
              <a:spcBef>
                <a:spcPts val="0"/>
              </a:spcBef>
              <a:spcAft>
                <a:spcPts val="0"/>
              </a:spcAft>
              <a:buSzPts val="1400"/>
              <a:buNone/>
              <a:defRPr sz="1400">
                <a:latin typeface="Livvic"/>
                <a:ea typeface="Livvic"/>
                <a:cs typeface="Livvic"/>
                <a:sym typeface="Livvic"/>
              </a:defRPr>
            </a:lvl4pPr>
            <a:lvl5pPr lvl="4" algn="ctr">
              <a:lnSpc>
                <a:spcPct val="100000"/>
              </a:lnSpc>
              <a:spcBef>
                <a:spcPts val="0"/>
              </a:spcBef>
              <a:spcAft>
                <a:spcPts val="0"/>
              </a:spcAft>
              <a:buSzPts val="1400"/>
              <a:buNone/>
              <a:defRPr sz="1400">
                <a:latin typeface="Livvic"/>
                <a:ea typeface="Livvic"/>
                <a:cs typeface="Livvic"/>
                <a:sym typeface="Livvic"/>
              </a:defRPr>
            </a:lvl5pPr>
            <a:lvl6pPr lvl="5" algn="ctr">
              <a:lnSpc>
                <a:spcPct val="100000"/>
              </a:lnSpc>
              <a:spcBef>
                <a:spcPts val="0"/>
              </a:spcBef>
              <a:spcAft>
                <a:spcPts val="0"/>
              </a:spcAft>
              <a:buSzPts val="1400"/>
              <a:buNone/>
              <a:defRPr sz="1400">
                <a:latin typeface="Livvic"/>
                <a:ea typeface="Livvic"/>
                <a:cs typeface="Livvic"/>
                <a:sym typeface="Livvic"/>
              </a:defRPr>
            </a:lvl6pPr>
            <a:lvl7pPr lvl="6" algn="ctr">
              <a:lnSpc>
                <a:spcPct val="100000"/>
              </a:lnSpc>
              <a:spcBef>
                <a:spcPts val="0"/>
              </a:spcBef>
              <a:spcAft>
                <a:spcPts val="0"/>
              </a:spcAft>
              <a:buSzPts val="1400"/>
              <a:buNone/>
              <a:defRPr sz="1400">
                <a:latin typeface="Livvic"/>
                <a:ea typeface="Livvic"/>
                <a:cs typeface="Livvic"/>
                <a:sym typeface="Livvic"/>
              </a:defRPr>
            </a:lvl7pPr>
            <a:lvl8pPr lvl="7" algn="ctr">
              <a:lnSpc>
                <a:spcPct val="100000"/>
              </a:lnSpc>
              <a:spcBef>
                <a:spcPts val="0"/>
              </a:spcBef>
              <a:spcAft>
                <a:spcPts val="0"/>
              </a:spcAft>
              <a:buSzPts val="1400"/>
              <a:buNone/>
              <a:defRPr sz="1400">
                <a:latin typeface="Livvic"/>
                <a:ea typeface="Livvic"/>
                <a:cs typeface="Livvic"/>
                <a:sym typeface="Livvic"/>
              </a:defRPr>
            </a:lvl8pPr>
            <a:lvl9pPr lvl="8" algn="ctr">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26" name="Google Shape;26;p101"/>
          <p:cNvSpPr txBox="1">
            <a:spLocks noGrp="1"/>
          </p:cNvSpPr>
          <p:nvPr>
            <p:ph type="ctrTitle" idx="14"/>
          </p:nvPr>
        </p:nvSpPr>
        <p:spPr>
          <a:xfrm>
            <a:off x="6792380" y="2641831"/>
            <a:ext cx="1475700" cy="46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0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27" name="Google Shape;27;p101"/>
          <p:cNvSpPr txBox="1">
            <a:spLocks noGrp="1"/>
          </p:cNvSpPr>
          <p:nvPr>
            <p:ph type="subTitle" idx="15"/>
          </p:nvPr>
        </p:nvSpPr>
        <p:spPr>
          <a:xfrm>
            <a:off x="6580581" y="3109976"/>
            <a:ext cx="1899300" cy="61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0"/>
              </a:spcBef>
              <a:spcAft>
                <a:spcPts val="0"/>
              </a:spcAft>
              <a:buSzPts val="1400"/>
              <a:buNone/>
              <a:defRPr sz="1400">
                <a:latin typeface="Livvic"/>
                <a:ea typeface="Livvic"/>
                <a:cs typeface="Livvic"/>
                <a:sym typeface="Livvic"/>
              </a:defRPr>
            </a:lvl2pPr>
            <a:lvl3pPr lvl="2" algn="ctr">
              <a:lnSpc>
                <a:spcPct val="100000"/>
              </a:lnSpc>
              <a:spcBef>
                <a:spcPts val="0"/>
              </a:spcBef>
              <a:spcAft>
                <a:spcPts val="0"/>
              </a:spcAft>
              <a:buSzPts val="1400"/>
              <a:buNone/>
              <a:defRPr sz="1400">
                <a:latin typeface="Livvic"/>
                <a:ea typeface="Livvic"/>
                <a:cs typeface="Livvic"/>
                <a:sym typeface="Livvic"/>
              </a:defRPr>
            </a:lvl3pPr>
            <a:lvl4pPr lvl="3" algn="ctr">
              <a:lnSpc>
                <a:spcPct val="100000"/>
              </a:lnSpc>
              <a:spcBef>
                <a:spcPts val="0"/>
              </a:spcBef>
              <a:spcAft>
                <a:spcPts val="0"/>
              </a:spcAft>
              <a:buSzPts val="1400"/>
              <a:buNone/>
              <a:defRPr sz="1400">
                <a:latin typeface="Livvic"/>
                <a:ea typeface="Livvic"/>
                <a:cs typeface="Livvic"/>
                <a:sym typeface="Livvic"/>
              </a:defRPr>
            </a:lvl4pPr>
            <a:lvl5pPr lvl="4" algn="ctr">
              <a:lnSpc>
                <a:spcPct val="100000"/>
              </a:lnSpc>
              <a:spcBef>
                <a:spcPts val="0"/>
              </a:spcBef>
              <a:spcAft>
                <a:spcPts val="0"/>
              </a:spcAft>
              <a:buSzPts val="1400"/>
              <a:buNone/>
              <a:defRPr sz="1400">
                <a:latin typeface="Livvic"/>
                <a:ea typeface="Livvic"/>
                <a:cs typeface="Livvic"/>
                <a:sym typeface="Livvic"/>
              </a:defRPr>
            </a:lvl5pPr>
            <a:lvl6pPr lvl="5" algn="ctr">
              <a:lnSpc>
                <a:spcPct val="100000"/>
              </a:lnSpc>
              <a:spcBef>
                <a:spcPts val="0"/>
              </a:spcBef>
              <a:spcAft>
                <a:spcPts val="0"/>
              </a:spcAft>
              <a:buSzPts val="1400"/>
              <a:buNone/>
              <a:defRPr sz="1400">
                <a:latin typeface="Livvic"/>
                <a:ea typeface="Livvic"/>
                <a:cs typeface="Livvic"/>
                <a:sym typeface="Livvic"/>
              </a:defRPr>
            </a:lvl6pPr>
            <a:lvl7pPr lvl="6" algn="ctr">
              <a:lnSpc>
                <a:spcPct val="100000"/>
              </a:lnSpc>
              <a:spcBef>
                <a:spcPts val="0"/>
              </a:spcBef>
              <a:spcAft>
                <a:spcPts val="0"/>
              </a:spcAft>
              <a:buSzPts val="1400"/>
              <a:buNone/>
              <a:defRPr sz="1400">
                <a:latin typeface="Livvic"/>
                <a:ea typeface="Livvic"/>
                <a:cs typeface="Livvic"/>
                <a:sym typeface="Livvic"/>
              </a:defRPr>
            </a:lvl7pPr>
            <a:lvl8pPr lvl="7" algn="ctr">
              <a:lnSpc>
                <a:spcPct val="100000"/>
              </a:lnSpc>
              <a:spcBef>
                <a:spcPts val="0"/>
              </a:spcBef>
              <a:spcAft>
                <a:spcPts val="0"/>
              </a:spcAft>
              <a:buSzPts val="1400"/>
              <a:buNone/>
              <a:defRPr sz="1400">
                <a:latin typeface="Livvic"/>
                <a:ea typeface="Livvic"/>
                <a:cs typeface="Livvic"/>
                <a:sym typeface="Livvic"/>
              </a:defRPr>
            </a:lvl8pPr>
            <a:lvl9pPr lvl="8" algn="ctr">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28" name="Google Shape;28;p101"/>
          <p:cNvSpPr txBox="1">
            <a:spLocks noGrp="1"/>
          </p:cNvSpPr>
          <p:nvPr>
            <p:ph type="ctrTitle" idx="16"/>
          </p:nvPr>
        </p:nvSpPr>
        <p:spPr>
          <a:xfrm>
            <a:off x="877525" y="2641831"/>
            <a:ext cx="1475700" cy="46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0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29" name="Google Shape;29;p101"/>
          <p:cNvSpPr txBox="1">
            <a:spLocks noGrp="1"/>
          </p:cNvSpPr>
          <p:nvPr>
            <p:ph type="subTitle" idx="17"/>
          </p:nvPr>
        </p:nvSpPr>
        <p:spPr>
          <a:xfrm>
            <a:off x="665725" y="3109978"/>
            <a:ext cx="1899300" cy="61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0"/>
              </a:spcBef>
              <a:spcAft>
                <a:spcPts val="0"/>
              </a:spcAft>
              <a:buSzPts val="1400"/>
              <a:buNone/>
              <a:defRPr sz="1400">
                <a:latin typeface="Livvic"/>
                <a:ea typeface="Livvic"/>
                <a:cs typeface="Livvic"/>
                <a:sym typeface="Livvic"/>
              </a:defRPr>
            </a:lvl2pPr>
            <a:lvl3pPr lvl="2" algn="ctr">
              <a:lnSpc>
                <a:spcPct val="100000"/>
              </a:lnSpc>
              <a:spcBef>
                <a:spcPts val="0"/>
              </a:spcBef>
              <a:spcAft>
                <a:spcPts val="0"/>
              </a:spcAft>
              <a:buSzPts val="1400"/>
              <a:buNone/>
              <a:defRPr sz="1400">
                <a:latin typeface="Livvic"/>
                <a:ea typeface="Livvic"/>
                <a:cs typeface="Livvic"/>
                <a:sym typeface="Livvic"/>
              </a:defRPr>
            </a:lvl3pPr>
            <a:lvl4pPr lvl="3" algn="ctr">
              <a:lnSpc>
                <a:spcPct val="100000"/>
              </a:lnSpc>
              <a:spcBef>
                <a:spcPts val="0"/>
              </a:spcBef>
              <a:spcAft>
                <a:spcPts val="0"/>
              </a:spcAft>
              <a:buSzPts val="1400"/>
              <a:buNone/>
              <a:defRPr sz="1400">
                <a:latin typeface="Livvic"/>
                <a:ea typeface="Livvic"/>
                <a:cs typeface="Livvic"/>
                <a:sym typeface="Livvic"/>
              </a:defRPr>
            </a:lvl4pPr>
            <a:lvl5pPr lvl="4" algn="ctr">
              <a:lnSpc>
                <a:spcPct val="100000"/>
              </a:lnSpc>
              <a:spcBef>
                <a:spcPts val="0"/>
              </a:spcBef>
              <a:spcAft>
                <a:spcPts val="0"/>
              </a:spcAft>
              <a:buSzPts val="1400"/>
              <a:buNone/>
              <a:defRPr sz="1400">
                <a:latin typeface="Livvic"/>
                <a:ea typeface="Livvic"/>
                <a:cs typeface="Livvic"/>
                <a:sym typeface="Livvic"/>
              </a:defRPr>
            </a:lvl5pPr>
            <a:lvl6pPr lvl="5" algn="ctr">
              <a:lnSpc>
                <a:spcPct val="100000"/>
              </a:lnSpc>
              <a:spcBef>
                <a:spcPts val="0"/>
              </a:spcBef>
              <a:spcAft>
                <a:spcPts val="0"/>
              </a:spcAft>
              <a:buSzPts val="1400"/>
              <a:buNone/>
              <a:defRPr sz="1400">
                <a:latin typeface="Livvic"/>
                <a:ea typeface="Livvic"/>
                <a:cs typeface="Livvic"/>
                <a:sym typeface="Livvic"/>
              </a:defRPr>
            </a:lvl6pPr>
            <a:lvl7pPr lvl="6" algn="ctr">
              <a:lnSpc>
                <a:spcPct val="100000"/>
              </a:lnSpc>
              <a:spcBef>
                <a:spcPts val="0"/>
              </a:spcBef>
              <a:spcAft>
                <a:spcPts val="0"/>
              </a:spcAft>
              <a:buSzPts val="1400"/>
              <a:buNone/>
              <a:defRPr sz="1400">
                <a:latin typeface="Livvic"/>
                <a:ea typeface="Livvic"/>
                <a:cs typeface="Livvic"/>
                <a:sym typeface="Livvic"/>
              </a:defRPr>
            </a:lvl7pPr>
            <a:lvl8pPr lvl="7" algn="ctr">
              <a:lnSpc>
                <a:spcPct val="100000"/>
              </a:lnSpc>
              <a:spcBef>
                <a:spcPts val="0"/>
              </a:spcBef>
              <a:spcAft>
                <a:spcPts val="0"/>
              </a:spcAft>
              <a:buSzPts val="1400"/>
              <a:buNone/>
              <a:defRPr sz="1400">
                <a:latin typeface="Livvic"/>
                <a:ea typeface="Livvic"/>
                <a:cs typeface="Livvic"/>
                <a:sym typeface="Livvic"/>
              </a:defRPr>
            </a:lvl8pPr>
            <a:lvl9pPr lvl="8" algn="ctr">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30" name="Google Shape;30;p101"/>
          <p:cNvSpPr txBox="1">
            <a:spLocks noGrp="1"/>
          </p:cNvSpPr>
          <p:nvPr>
            <p:ph type="ctrTitle" idx="18"/>
          </p:nvPr>
        </p:nvSpPr>
        <p:spPr>
          <a:xfrm>
            <a:off x="4820775" y="2641831"/>
            <a:ext cx="1475700" cy="46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3"/>
              </a:buClr>
              <a:buSzPts val="1600"/>
              <a:buNone/>
              <a:defRPr sz="2000" b="0"/>
            </a:lvl1pPr>
            <a:lvl2pPr lvl="1" algn="l">
              <a:lnSpc>
                <a:spcPct val="100000"/>
              </a:lnSpc>
              <a:spcBef>
                <a:spcPts val="0"/>
              </a:spcBef>
              <a:spcAft>
                <a:spcPts val="0"/>
              </a:spcAft>
              <a:buClr>
                <a:schemeClr val="accent3"/>
              </a:buClr>
              <a:buSzPts val="1600"/>
              <a:buNone/>
              <a:defRPr sz="1600">
                <a:solidFill>
                  <a:schemeClr val="accent3"/>
                </a:solidFill>
              </a:defRPr>
            </a:lvl2pPr>
            <a:lvl3pPr lvl="2" algn="l">
              <a:lnSpc>
                <a:spcPct val="100000"/>
              </a:lnSpc>
              <a:spcBef>
                <a:spcPts val="0"/>
              </a:spcBef>
              <a:spcAft>
                <a:spcPts val="0"/>
              </a:spcAft>
              <a:buClr>
                <a:schemeClr val="accent3"/>
              </a:buClr>
              <a:buSzPts val="1600"/>
              <a:buNone/>
              <a:defRPr sz="1600">
                <a:solidFill>
                  <a:schemeClr val="accent3"/>
                </a:solidFill>
              </a:defRPr>
            </a:lvl3pPr>
            <a:lvl4pPr lvl="3" algn="l">
              <a:lnSpc>
                <a:spcPct val="100000"/>
              </a:lnSpc>
              <a:spcBef>
                <a:spcPts val="0"/>
              </a:spcBef>
              <a:spcAft>
                <a:spcPts val="0"/>
              </a:spcAft>
              <a:buClr>
                <a:schemeClr val="accent3"/>
              </a:buClr>
              <a:buSzPts val="1600"/>
              <a:buNone/>
              <a:defRPr sz="1600">
                <a:solidFill>
                  <a:schemeClr val="accent3"/>
                </a:solidFill>
              </a:defRPr>
            </a:lvl4pPr>
            <a:lvl5pPr lvl="4" algn="l">
              <a:lnSpc>
                <a:spcPct val="100000"/>
              </a:lnSpc>
              <a:spcBef>
                <a:spcPts val="0"/>
              </a:spcBef>
              <a:spcAft>
                <a:spcPts val="0"/>
              </a:spcAft>
              <a:buClr>
                <a:schemeClr val="accent3"/>
              </a:buClr>
              <a:buSzPts val="1600"/>
              <a:buNone/>
              <a:defRPr sz="1600">
                <a:solidFill>
                  <a:schemeClr val="accent3"/>
                </a:solidFill>
              </a:defRPr>
            </a:lvl5pPr>
            <a:lvl6pPr lvl="5" algn="l">
              <a:lnSpc>
                <a:spcPct val="100000"/>
              </a:lnSpc>
              <a:spcBef>
                <a:spcPts val="0"/>
              </a:spcBef>
              <a:spcAft>
                <a:spcPts val="0"/>
              </a:spcAft>
              <a:buClr>
                <a:schemeClr val="accent3"/>
              </a:buClr>
              <a:buSzPts val="1600"/>
              <a:buNone/>
              <a:defRPr sz="1600">
                <a:solidFill>
                  <a:schemeClr val="accent3"/>
                </a:solidFill>
              </a:defRPr>
            </a:lvl6pPr>
            <a:lvl7pPr lvl="6" algn="l">
              <a:lnSpc>
                <a:spcPct val="100000"/>
              </a:lnSpc>
              <a:spcBef>
                <a:spcPts val="0"/>
              </a:spcBef>
              <a:spcAft>
                <a:spcPts val="0"/>
              </a:spcAft>
              <a:buClr>
                <a:schemeClr val="accent3"/>
              </a:buClr>
              <a:buSzPts val="1600"/>
              <a:buNone/>
              <a:defRPr sz="1600">
                <a:solidFill>
                  <a:schemeClr val="accent3"/>
                </a:solidFill>
              </a:defRPr>
            </a:lvl7pPr>
            <a:lvl8pPr lvl="7" algn="l">
              <a:lnSpc>
                <a:spcPct val="100000"/>
              </a:lnSpc>
              <a:spcBef>
                <a:spcPts val="0"/>
              </a:spcBef>
              <a:spcAft>
                <a:spcPts val="0"/>
              </a:spcAft>
              <a:buClr>
                <a:schemeClr val="accent3"/>
              </a:buClr>
              <a:buSzPts val="1600"/>
              <a:buNone/>
              <a:defRPr sz="1600">
                <a:solidFill>
                  <a:schemeClr val="accent3"/>
                </a:solidFill>
              </a:defRPr>
            </a:lvl8pPr>
            <a:lvl9pPr lvl="8" algn="l">
              <a:lnSpc>
                <a:spcPct val="100000"/>
              </a:lnSpc>
              <a:spcBef>
                <a:spcPts val="0"/>
              </a:spcBef>
              <a:spcAft>
                <a:spcPts val="0"/>
              </a:spcAft>
              <a:buClr>
                <a:schemeClr val="accent3"/>
              </a:buClr>
              <a:buSzPts val="1600"/>
              <a:buNone/>
              <a:defRPr sz="1600">
                <a:solidFill>
                  <a:schemeClr val="accent3"/>
                </a:solidFill>
              </a:defRPr>
            </a:lvl9pPr>
          </a:lstStyle>
          <a:p>
            <a:endParaRPr/>
          </a:p>
        </p:txBody>
      </p:sp>
      <p:sp>
        <p:nvSpPr>
          <p:cNvPr id="31" name="Google Shape;31;p101"/>
          <p:cNvSpPr txBox="1">
            <a:spLocks noGrp="1"/>
          </p:cNvSpPr>
          <p:nvPr>
            <p:ph type="subTitle" idx="19"/>
          </p:nvPr>
        </p:nvSpPr>
        <p:spPr>
          <a:xfrm>
            <a:off x="4608973" y="3109976"/>
            <a:ext cx="1899300" cy="61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0"/>
              </a:spcBef>
              <a:spcAft>
                <a:spcPts val="0"/>
              </a:spcAft>
              <a:buSzPts val="1400"/>
              <a:buNone/>
              <a:defRPr sz="1400">
                <a:latin typeface="Livvic"/>
                <a:ea typeface="Livvic"/>
                <a:cs typeface="Livvic"/>
                <a:sym typeface="Livvic"/>
              </a:defRPr>
            </a:lvl2pPr>
            <a:lvl3pPr lvl="2" algn="ctr">
              <a:lnSpc>
                <a:spcPct val="100000"/>
              </a:lnSpc>
              <a:spcBef>
                <a:spcPts val="0"/>
              </a:spcBef>
              <a:spcAft>
                <a:spcPts val="0"/>
              </a:spcAft>
              <a:buSzPts val="1400"/>
              <a:buNone/>
              <a:defRPr sz="1400">
                <a:latin typeface="Livvic"/>
                <a:ea typeface="Livvic"/>
                <a:cs typeface="Livvic"/>
                <a:sym typeface="Livvic"/>
              </a:defRPr>
            </a:lvl3pPr>
            <a:lvl4pPr lvl="3" algn="ctr">
              <a:lnSpc>
                <a:spcPct val="100000"/>
              </a:lnSpc>
              <a:spcBef>
                <a:spcPts val="0"/>
              </a:spcBef>
              <a:spcAft>
                <a:spcPts val="0"/>
              </a:spcAft>
              <a:buSzPts val="1400"/>
              <a:buNone/>
              <a:defRPr sz="1400">
                <a:latin typeface="Livvic"/>
                <a:ea typeface="Livvic"/>
                <a:cs typeface="Livvic"/>
                <a:sym typeface="Livvic"/>
              </a:defRPr>
            </a:lvl4pPr>
            <a:lvl5pPr lvl="4" algn="ctr">
              <a:lnSpc>
                <a:spcPct val="100000"/>
              </a:lnSpc>
              <a:spcBef>
                <a:spcPts val="0"/>
              </a:spcBef>
              <a:spcAft>
                <a:spcPts val="0"/>
              </a:spcAft>
              <a:buSzPts val="1400"/>
              <a:buNone/>
              <a:defRPr sz="1400">
                <a:latin typeface="Livvic"/>
                <a:ea typeface="Livvic"/>
                <a:cs typeface="Livvic"/>
                <a:sym typeface="Livvic"/>
              </a:defRPr>
            </a:lvl5pPr>
            <a:lvl6pPr lvl="5" algn="ctr">
              <a:lnSpc>
                <a:spcPct val="100000"/>
              </a:lnSpc>
              <a:spcBef>
                <a:spcPts val="0"/>
              </a:spcBef>
              <a:spcAft>
                <a:spcPts val="0"/>
              </a:spcAft>
              <a:buSzPts val="1400"/>
              <a:buNone/>
              <a:defRPr sz="1400">
                <a:latin typeface="Livvic"/>
                <a:ea typeface="Livvic"/>
                <a:cs typeface="Livvic"/>
                <a:sym typeface="Livvic"/>
              </a:defRPr>
            </a:lvl6pPr>
            <a:lvl7pPr lvl="6" algn="ctr">
              <a:lnSpc>
                <a:spcPct val="100000"/>
              </a:lnSpc>
              <a:spcBef>
                <a:spcPts val="0"/>
              </a:spcBef>
              <a:spcAft>
                <a:spcPts val="0"/>
              </a:spcAft>
              <a:buSzPts val="1400"/>
              <a:buNone/>
              <a:defRPr sz="1400">
                <a:latin typeface="Livvic"/>
                <a:ea typeface="Livvic"/>
                <a:cs typeface="Livvic"/>
                <a:sym typeface="Livvic"/>
              </a:defRPr>
            </a:lvl7pPr>
            <a:lvl8pPr lvl="7" algn="ctr">
              <a:lnSpc>
                <a:spcPct val="100000"/>
              </a:lnSpc>
              <a:spcBef>
                <a:spcPts val="0"/>
              </a:spcBef>
              <a:spcAft>
                <a:spcPts val="0"/>
              </a:spcAft>
              <a:buSzPts val="1400"/>
              <a:buNone/>
              <a:defRPr sz="1400">
                <a:latin typeface="Livvic"/>
                <a:ea typeface="Livvic"/>
                <a:cs typeface="Livvic"/>
                <a:sym typeface="Livvic"/>
              </a:defRPr>
            </a:lvl8pPr>
            <a:lvl9pPr lvl="8" algn="ctr">
              <a:lnSpc>
                <a:spcPct val="100000"/>
              </a:lnSpc>
              <a:spcBef>
                <a:spcPts val="0"/>
              </a:spcBef>
              <a:spcAft>
                <a:spcPts val="0"/>
              </a:spcAft>
              <a:buSzPts val="1400"/>
              <a:buNone/>
              <a:defRPr sz="1400">
                <a:latin typeface="Livvic"/>
                <a:ea typeface="Livvic"/>
                <a:cs typeface="Livvic"/>
                <a:sym typeface="Livvic"/>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2">
  <p:cSld name="CUSTOM_3">
    <p:spTree>
      <p:nvGrpSpPr>
        <p:cNvPr id="1" name="Shape 378"/>
        <p:cNvGrpSpPr/>
        <p:nvPr/>
      </p:nvGrpSpPr>
      <p:grpSpPr>
        <a:xfrm>
          <a:off x="0" y="0"/>
          <a:ext cx="0" cy="0"/>
          <a:chOff x="0" y="0"/>
          <a:chExt cx="0" cy="0"/>
        </a:xfrm>
      </p:grpSpPr>
      <p:sp>
        <p:nvSpPr>
          <p:cNvPr id="379" name="Google Shape;379;p114"/>
          <p:cNvSpPr txBox="1">
            <a:spLocks noGrp="1"/>
          </p:cNvSpPr>
          <p:nvPr>
            <p:ph type="ctrTitle"/>
          </p:nvPr>
        </p:nvSpPr>
        <p:spPr>
          <a:xfrm>
            <a:off x="5684694" y="2470267"/>
            <a:ext cx="2626800" cy="64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800" b="0"/>
            </a:lvl1pPr>
            <a:lvl2pPr lvl="1" algn="ctr">
              <a:lnSpc>
                <a:spcPct val="100000"/>
              </a:lnSpc>
              <a:spcBef>
                <a:spcPts val="0"/>
              </a:spcBef>
              <a:spcAft>
                <a:spcPts val="0"/>
              </a:spcAft>
              <a:buSzPts val="1800"/>
              <a:buNone/>
              <a:defRPr sz="1800" b="0"/>
            </a:lvl2pPr>
            <a:lvl3pPr lvl="2" algn="ctr">
              <a:lnSpc>
                <a:spcPct val="100000"/>
              </a:lnSpc>
              <a:spcBef>
                <a:spcPts val="0"/>
              </a:spcBef>
              <a:spcAft>
                <a:spcPts val="0"/>
              </a:spcAft>
              <a:buSzPts val="1800"/>
              <a:buNone/>
              <a:defRPr sz="1800" b="0"/>
            </a:lvl3pPr>
            <a:lvl4pPr lvl="3" algn="ctr">
              <a:lnSpc>
                <a:spcPct val="100000"/>
              </a:lnSpc>
              <a:spcBef>
                <a:spcPts val="0"/>
              </a:spcBef>
              <a:spcAft>
                <a:spcPts val="0"/>
              </a:spcAft>
              <a:buSzPts val="1800"/>
              <a:buNone/>
              <a:defRPr sz="1800" b="0"/>
            </a:lvl4pPr>
            <a:lvl5pPr lvl="4" algn="ctr">
              <a:lnSpc>
                <a:spcPct val="100000"/>
              </a:lnSpc>
              <a:spcBef>
                <a:spcPts val="0"/>
              </a:spcBef>
              <a:spcAft>
                <a:spcPts val="0"/>
              </a:spcAft>
              <a:buSzPts val="1800"/>
              <a:buNone/>
              <a:defRPr sz="1800" b="0"/>
            </a:lvl5pPr>
            <a:lvl6pPr lvl="5" algn="ctr">
              <a:lnSpc>
                <a:spcPct val="100000"/>
              </a:lnSpc>
              <a:spcBef>
                <a:spcPts val="0"/>
              </a:spcBef>
              <a:spcAft>
                <a:spcPts val="0"/>
              </a:spcAft>
              <a:buSzPts val="1800"/>
              <a:buNone/>
              <a:defRPr sz="1800" b="0"/>
            </a:lvl6pPr>
            <a:lvl7pPr lvl="6" algn="ctr">
              <a:lnSpc>
                <a:spcPct val="100000"/>
              </a:lnSpc>
              <a:spcBef>
                <a:spcPts val="0"/>
              </a:spcBef>
              <a:spcAft>
                <a:spcPts val="0"/>
              </a:spcAft>
              <a:buSzPts val="1800"/>
              <a:buNone/>
              <a:defRPr sz="1800" b="0"/>
            </a:lvl7pPr>
            <a:lvl8pPr lvl="7" algn="ctr">
              <a:lnSpc>
                <a:spcPct val="100000"/>
              </a:lnSpc>
              <a:spcBef>
                <a:spcPts val="0"/>
              </a:spcBef>
              <a:spcAft>
                <a:spcPts val="0"/>
              </a:spcAft>
              <a:buSzPts val="1800"/>
              <a:buNone/>
              <a:defRPr sz="1800" b="0"/>
            </a:lvl8pPr>
            <a:lvl9pPr lvl="8" algn="ctr">
              <a:lnSpc>
                <a:spcPct val="100000"/>
              </a:lnSpc>
              <a:spcBef>
                <a:spcPts val="0"/>
              </a:spcBef>
              <a:spcAft>
                <a:spcPts val="0"/>
              </a:spcAft>
              <a:buSzPts val="1800"/>
              <a:buNone/>
              <a:defRPr sz="1800" b="0"/>
            </a:lvl9pPr>
          </a:lstStyle>
          <a:p>
            <a:endParaRPr/>
          </a:p>
        </p:txBody>
      </p:sp>
      <p:sp>
        <p:nvSpPr>
          <p:cNvPr id="380" name="Google Shape;380;p114"/>
          <p:cNvSpPr txBox="1">
            <a:spLocks noGrp="1"/>
          </p:cNvSpPr>
          <p:nvPr>
            <p:ph type="subTitle" idx="1"/>
          </p:nvPr>
        </p:nvSpPr>
        <p:spPr>
          <a:xfrm>
            <a:off x="6112944" y="2973562"/>
            <a:ext cx="1770300" cy="1648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381" name="Google Shape;381;p114"/>
          <p:cNvSpPr txBox="1">
            <a:spLocks noGrp="1"/>
          </p:cNvSpPr>
          <p:nvPr>
            <p:ph type="ctrTitle" idx="2"/>
          </p:nvPr>
        </p:nvSpPr>
        <p:spPr>
          <a:xfrm>
            <a:off x="3252307" y="2470267"/>
            <a:ext cx="2626800" cy="64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800" b="0"/>
            </a:lvl1pPr>
            <a:lvl2pPr lvl="1" algn="ctr">
              <a:lnSpc>
                <a:spcPct val="100000"/>
              </a:lnSpc>
              <a:spcBef>
                <a:spcPts val="0"/>
              </a:spcBef>
              <a:spcAft>
                <a:spcPts val="0"/>
              </a:spcAft>
              <a:buSzPts val="1800"/>
              <a:buNone/>
              <a:defRPr sz="1800" b="0"/>
            </a:lvl2pPr>
            <a:lvl3pPr lvl="2" algn="ctr">
              <a:lnSpc>
                <a:spcPct val="100000"/>
              </a:lnSpc>
              <a:spcBef>
                <a:spcPts val="0"/>
              </a:spcBef>
              <a:spcAft>
                <a:spcPts val="0"/>
              </a:spcAft>
              <a:buSzPts val="1800"/>
              <a:buNone/>
              <a:defRPr sz="1800" b="0"/>
            </a:lvl3pPr>
            <a:lvl4pPr lvl="3" algn="ctr">
              <a:lnSpc>
                <a:spcPct val="100000"/>
              </a:lnSpc>
              <a:spcBef>
                <a:spcPts val="0"/>
              </a:spcBef>
              <a:spcAft>
                <a:spcPts val="0"/>
              </a:spcAft>
              <a:buSzPts val="1800"/>
              <a:buNone/>
              <a:defRPr sz="1800" b="0"/>
            </a:lvl4pPr>
            <a:lvl5pPr lvl="4" algn="ctr">
              <a:lnSpc>
                <a:spcPct val="100000"/>
              </a:lnSpc>
              <a:spcBef>
                <a:spcPts val="0"/>
              </a:spcBef>
              <a:spcAft>
                <a:spcPts val="0"/>
              </a:spcAft>
              <a:buSzPts val="1800"/>
              <a:buNone/>
              <a:defRPr sz="1800" b="0"/>
            </a:lvl5pPr>
            <a:lvl6pPr lvl="5" algn="ctr">
              <a:lnSpc>
                <a:spcPct val="100000"/>
              </a:lnSpc>
              <a:spcBef>
                <a:spcPts val="0"/>
              </a:spcBef>
              <a:spcAft>
                <a:spcPts val="0"/>
              </a:spcAft>
              <a:buSzPts val="1800"/>
              <a:buNone/>
              <a:defRPr sz="1800" b="0"/>
            </a:lvl6pPr>
            <a:lvl7pPr lvl="6" algn="ctr">
              <a:lnSpc>
                <a:spcPct val="100000"/>
              </a:lnSpc>
              <a:spcBef>
                <a:spcPts val="0"/>
              </a:spcBef>
              <a:spcAft>
                <a:spcPts val="0"/>
              </a:spcAft>
              <a:buSzPts val="1800"/>
              <a:buNone/>
              <a:defRPr sz="1800" b="0"/>
            </a:lvl7pPr>
            <a:lvl8pPr lvl="7" algn="ctr">
              <a:lnSpc>
                <a:spcPct val="100000"/>
              </a:lnSpc>
              <a:spcBef>
                <a:spcPts val="0"/>
              </a:spcBef>
              <a:spcAft>
                <a:spcPts val="0"/>
              </a:spcAft>
              <a:buSzPts val="1800"/>
              <a:buNone/>
              <a:defRPr sz="1800" b="0"/>
            </a:lvl8pPr>
            <a:lvl9pPr lvl="8" algn="ctr">
              <a:lnSpc>
                <a:spcPct val="100000"/>
              </a:lnSpc>
              <a:spcBef>
                <a:spcPts val="0"/>
              </a:spcBef>
              <a:spcAft>
                <a:spcPts val="0"/>
              </a:spcAft>
              <a:buSzPts val="1800"/>
              <a:buNone/>
              <a:defRPr sz="1800" b="0"/>
            </a:lvl9pPr>
          </a:lstStyle>
          <a:p>
            <a:endParaRPr/>
          </a:p>
        </p:txBody>
      </p:sp>
      <p:sp>
        <p:nvSpPr>
          <p:cNvPr id="382" name="Google Shape;382;p114"/>
          <p:cNvSpPr txBox="1">
            <a:spLocks noGrp="1"/>
          </p:cNvSpPr>
          <p:nvPr>
            <p:ph type="subTitle" idx="3"/>
          </p:nvPr>
        </p:nvSpPr>
        <p:spPr>
          <a:xfrm>
            <a:off x="3680557" y="2973558"/>
            <a:ext cx="1770300" cy="1648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383" name="Google Shape;383;p114"/>
          <p:cNvSpPr txBox="1">
            <a:spLocks noGrp="1"/>
          </p:cNvSpPr>
          <p:nvPr>
            <p:ph type="ctrTitle" idx="4"/>
          </p:nvPr>
        </p:nvSpPr>
        <p:spPr>
          <a:xfrm>
            <a:off x="857374" y="2470278"/>
            <a:ext cx="2658600" cy="64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800" b="0"/>
            </a:lvl1pPr>
            <a:lvl2pPr lvl="1" algn="ctr">
              <a:lnSpc>
                <a:spcPct val="100000"/>
              </a:lnSpc>
              <a:spcBef>
                <a:spcPts val="0"/>
              </a:spcBef>
              <a:spcAft>
                <a:spcPts val="0"/>
              </a:spcAft>
              <a:buSzPts val="1800"/>
              <a:buNone/>
              <a:defRPr sz="1800" b="0"/>
            </a:lvl2pPr>
            <a:lvl3pPr lvl="2" algn="ctr">
              <a:lnSpc>
                <a:spcPct val="100000"/>
              </a:lnSpc>
              <a:spcBef>
                <a:spcPts val="0"/>
              </a:spcBef>
              <a:spcAft>
                <a:spcPts val="0"/>
              </a:spcAft>
              <a:buSzPts val="1800"/>
              <a:buNone/>
              <a:defRPr sz="1800" b="0"/>
            </a:lvl3pPr>
            <a:lvl4pPr lvl="3" algn="ctr">
              <a:lnSpc>
                <a:spcPct val="100000"/>
              </a:lnSpc>
              <a:spcBef>
                <a:spcPts val="0"/>
              </a:spcBef>
              <a:spcAft>
                <a:spcPts val="0"/>
              </a:spcAft>
              <a:buSzPts val="1800"/>
              <a:buNone/>
              <a:defRPr sz="1800" b="0"/>
            </a:lvl4pPr>
            <a:lvl5pPr lvl="4" algn="ctr">
              <a:lnSpc>
                <a:spcPct val="100000"/>
              </a:lnSpc>
              <a:spcBef>
                <a:spcPts val="0"/>
              </a:spcBef>
              <a:spcAft>
                <a:spcPts val="0"/>
              </a:spcAft>
              <a:buSzPts val="1800"/>
              <a:buNone/>
              <a:defRPr sz="1800" b="0"/>
            </a:lvl5pPr>
            <a:lvl6pPr lvl="5" algn="ctr">
              <a:lnSpc>
                <a:spcPct val="100000"/>
              </a:lnSpc>
              <a:spcBef>
                <a:spcPts val="0"/>
              </a:spcBef>
              <a:spcAft>
                <a:spcPts val="0"/>
              </a:spcAft>
              <a:buSzPts val="1800"/>
              <a:buNone/>
              <a:defRPr sz="1800" b="0"/>
            </a:lvl6pPr>
            <a:lvl7pPr lvl="6" algn="ctr">
              <a:lnSpc>
                <a:spcPct val="100000"/>
              </a:lnSpc>
              <a:spcBef>
                <a:spcPts val="0"/>
              </a:spcBef>
              <a:spcAft>
                <a:spcPts val="0"/>
              </a:spcAft>
              <a:buSzPts val="1800"/>
              <a:buNone/>
              <a:defRPr sz="1800" b="0"/>
            </a:lvl7pPr>
            <a:lvl8pPr lvl="7" algn="ctr">
              <a:lnSpc>
                <a:spcPct val="100000"/>
              </a:lnSpc>
              <a:spcBef>
                <a:spcPts val="0"/>
              </a:spcBef>
              <a:spcAft>
                <a:spcPts val="0"/>
              </a:spcAft>
              <a:buSzPts val="1800"/>
              <a:buNone/>
              <a:defRPr sz="1800" b="0"/>
            </a:lvl8pPr>
            <a:lvl9pPr lvl="8" algn="ctr">
              <a:lnSpc>
                <a:spcPct val="100000"/>
              </a:lnSpc>
              <a:spcBef>
                <a:spcPts val="0"/>
              </a:spcBef>
              <a:spcAft>
                <a:spcPts val="0"/>
              </a:spcAft>
              <a:buSzPts val="1800"/>
              <a:buNone/>
              <a:defRPr sz="1800" b="0"/>
            </a:lvl9pPr>
          </a:lstStyle>
          <a:p>
            <a:endParaRPr/>
          </a:p>
        </p:txBody>
      </p:sp>
      <p:sp>
        <p:nvSpPr>
          <p:cNvPr id="384" name="Google Shape;384;p114"/>
          <p:cNvSpPr txBox="1">
            <a:spLocks noGrp="1"/>
          </p:cNvSpPr>
          <p:nvPr>
            <p:ph type="subTitle" idx="5"/>
          </p:nvPr>
        </p:nvSpPr>
        <p:spPr>
          <a:xfrm>
            <a:off x="1394074" y="2973558"/>
            <a:ext cx="1585200" cy="1648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385" name="Google Shape;385;p114"/>
          <p:cNvSpPr txBox="1">
            <a:spLocks noGrp="1"/>
          </p:cNvSpPr>
          <p:nvPr>
            <p:ph type="ctrTitle" idx="6"/>
          </p:nvPr>
        </p:nvSpPr>
        <p:spPr>
          <a:xfrm>
            <a:off x="1935550" y="399389"/>
            <a:ext cx="5273100" cy="107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4">
  <p:cSld name="CUSTOM_3_1_2">
    <p:spTree>
      <p:nvGrpSpPr>
        <p:cNvPr id="1" name="Shape 386"/>
        <p:cNvGrpSpPr/>
        <p:nvPr/>
      </p:nvGrpSpPr>
      <p:grpSpPr>
        <a:xfrm>
          <a:off x="0" y="0"/>
          <a:ext cx="0" cy="0"/>
          <a:chOff x="0" y="0"/>
          <a:chExt cx="0" cy="0"/>
        </a:xfrm>
      </p:grpSpPr>
      <p:sp>
        <p:nvSpPr>
          <p:cNvPr id="387" name="Google Shape;387;p115"/>
          <p:cNvSpPr txBox="1">
            <a:spLocks noGrp="1"/>
          </p:cNvSpPr>
          <p:nvPr>
            <p:ph type="ctrTitle"/>
          </p:nvPr>
        </p:nvSpPr>
        <p:spPr>
          <a:xfrm>
            <a:off x="2264900" y="1593194"/>
            <a:ext cx="2485200" cy="45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None/>
              <a:defRPr sz="2000" b="0"/>
            </a:lvl1pPr>
            <a:lvl2pPr lvl="1" algn="ctr">
              <a:lnSpc>
                <a:spcPct val="100000"/>
              </a:lnSpc>
              <a:spcBef>
                <a:spcPts val="0"/>
              </a:spcBef>
              <a:spcAft>
                <a:spcPts val="0"/>
              </a:spcAft>
              <a:buSzPts val="2000"/>
              <a:buNone/>
              <a:defRPr sz="2000" b="0"/>
            </a:lvl2pPr>
            <a:lvl3pPr lvl="2" algn="ctr">
              <a:lnSpc>
                <a:spcPct val="100000"/>
              </a:lnSpc>
              <a:spcBef>
                <a:spcPts val="0"/>
              </a:spcBef>
              <a:spcAft>
                <a:spcPts val="0"/>
              </a:spcAft>
              <a:buSzPts val="2000"/>
              <a:buNone/>
              <a:defRPr sz="2000" b="0"/>
            </a:lvl3pPr>
            <a:lvl4pPr lvl="3" algn="ctr">
              <a:lnSpc>
                <a:spcPct val="100000"/>
              </a:lnSpc>
              <a:spcBef>
                <a:spcPts val="0"/>
              </a:spcBef>
              <a:spcAft>
                <a:spcPts val="0"/>
              </a:spcAft>
              <a:buSzPts val="2000"/>
              <a:buNone/>
              <a:defRPr sz="2000" b="0"/>
            </a:lvl4pPr>
            <a:lvl5pPr lvl="4" algn="ctr">
              <a:lnSpc>
                <a:spcPct val="100000"/>
              </a:lnSpc>
              <a:spcBef>
                <a:spcPts val="0"/>
              </a:spcBef>
              <a:spcAft>
                <a:spcPts val="0"/>
              </a:spcAft>
              <a:buSzPts val="2000"/>
              <a:buNone/>
              <a:defRPr sz="2000" b="0"/>
            </a:lvl5pPr>
            <a:lvl6pPr lvl="5" algn="ctr">
              <a:lnSpc>
                <a:spcPct val="100000"/>
              </a:lnSpc>
              <a:spcBef>
                <a:spcPts val="0"/>
              </a:spcBef>
              <a:spcAft>
                <a:spcPts val="0"/>
              </a:spcAft>
              <a:buSzPts val="2000"/>
              <a:buNone/>
              <a:defRPr sz="2000" b="0"/>
            </a:lvl6pPr>
            <a:lvl7pPr lvl="6" algn="ctr">
              <a:lnSpc>
                <a:spcPct val="100000"/>
              </a:lnSpc>
              <a:spcBef>
                <a:spcPts val="0"/>
              </a:spcBef>
              <a:spcAft>
                <a:spcPts val="0"/>
              </a:spcAft>
              <a:buSzPts val="2000"/>
              <a:buNone/>
              <a:defRPr sz="2000" b="0"/>
            </a:lvl7pPr>
            <a:lvl8pPr lvl="7" algn="ctr">
              <a:lnSpc>
                <a:spcPct val="100000"/>
              </a:lnSpc>
              <a:spcBef>
                <a:spcPts val="0"/>
              </a:spcBef>
              <a:spcAft>
                <a:spcPts val="0"/>
              </a:spcAft>
              <a:buSzPts val="2000"/>
              <a:buNone/>
              <a:defRPr sz="2000" b="0"/>
            </a:lvl8pPr>
            <a:lvl9pPr lvl="8" algn="ctr">
              <a:lnSpc>
                <a:spcPct val="100000"/>
              </a:lnSpc>
              <a:spcBef>
                <a:spcPts val="0"/>
              </a:spcBef>
              <a:spcAft>
                <a:spcPts val="0"/>
              </a:spcAft>
              <a:buSzPts val="2000"/>
              <a:buNone/>
              <a:defRPr sz="2000" b="0"/>
            </a:lvl9pPr>
          </a:lstStyle>
          <a:p>
            <a:endParaRPr/>
          </a:p>
        </p:txBody>
      </p:sp>
      <p:sp>
        <p:nvSpPr>
          <p:cNvPr id="388" name="Google Shape;388;p115"/>
          <p:cNvSpPr txBox="1">
            <a:spLocks noGrp="1"/>
          </p:cNvSpPr>
          <p:nvPr>
            <p:ph type="subTitle" idx="1"/>
          </p:nvPr>
        </p:nvSpPr>
        <p:spPr>
          <a:xfrm>
            <a:off x="2264900" y="2043901"/>
            <a:ext cx="2485200" cy="575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0"/>
              </a:spcBef>
              <a:spcAft>
                <a:spcPts val="0"/>
              </a:spcAft>
              <a:buSzPts val="1400"/>
              <a:buNone/>
              <a:defRPr sz="1400">
                <a:latin typeface="Livvic"/>
                <a:ea typeface="Livvic"/>
                <a:cs typeface="Livvic"/>
                <a:sym typeface="Livvic"/>
              </a:defRPr>
            </a:lvl2pPr>
            <a:lvl3pPr lvl="2" algn="l">
              <a:lnSpc>
                <a:spcPct val="100000"/>
              </a:lnSpc>
              <a:spcBef>
                <a:spcPts val="0"/>
              </a:spcBef>
              <a:spcAft>
                <a:spcPts val="0"/>
              </a:spcAft>
              <a:buSzPts val="1400"/>
              <a:buNone/>
              <a:defRPr sz="1400">
                <a:latin typeface="Livvic"/>
                <a:ea typeface="Livvic"/>
                <a:cs typeface="Livvic"/>
                <a:sym typeface="Livvic"/>
              </a:defRPr>
            </a:lvl3pPr>
            <a:lvl4pPr lvl="3" algn="l">
              <a:lnSpc>
                <a:spcPct val="100000"/>
              </a:lnSpc>
              <a:spcBef>
                <a:spcPts val="0"/>
              </a:spcBef>
              <a:spcAft>
                <a:spcPts val="0"/>
              </a:spcAft>
              <a:buSzPts val="1400"/>
              <a:buNone/>
              <a:defRPr sz="1400">
                <a:latin typeface="Livvic"/>
                <a:ea typeface="Livvic"/>
                <a:cs typeface="Livvic"/>
                <a:sym typeface="Livvic"/>
              </a:defRPr>
            </a:lvl4pPr>
            <a:lvl5pPr lvl="4" algn="l">
              <a:lnSpc>
                <a:spcPct val="100000"/>
              </a:lnSpc>
              <a:spcBef>
                <a:spcPts val="0"/>
              </a:spcBef>
              <a:spcAft>
                <a:spcPts val="0"/>
              </a:spcAft>
              <a:buSzPts val="1400"/>
              <a:buNone/>
              <a:defRPr sz="1400">
                <a:latin typeface="Livvic"/>
                <a:ea typeface="Livvic"/>
                <a:cs typeface="Livvic"/>
                <a:sym typeface="Livvic"/>
              </a:defRPr>
            </a:lvl5pPr>
            <a:lvl6pPr lvl="5" algn="l">
              <a:lnSpc>
                <a:spcPct val="100000"/>
              </a:lnSpc>
              <a:spcBef>
                <a:spcPts val="0"/>
              </a:spcBef>
              <a:spcAft>
                <a:spcPts val="0"/>
              </a:spcAft>
              <a:buSzPts val="1400"/>
              <a:buNone/>
              <a:defRPr sz="1400">
                <a:latin typeface="Livvic"/>
                <a:ea typeface="Livvic"/>
                <a:cs typeface="Livvic"/>
                <a:sym typeface="Livvic"/>
              </a:defRPr>
            </a:lvl6pPr>
            <a:lvl7pPr lvl="6" algn="l">
              <a:lnSpc>
                <a:spcPct val="100000"/>
              </a:lnSpc>
              <a:spcBef>
                <a:spcPts val="0"/>
              </a:spcBef>
              <a:spcAft>
                <a:spcPts val="0"/>
              </a:spcAft>
              <a:buSzPts val="1400"/>
              <a:buNone/>
              <a:defRPr sz="1400">
                <a:latin typeface="Livvic"/>
                <a:ea typeface="Livvic"/>
                <a:cs typeface="Livvic"/>
                <a:sym typeface="Livvic"/>
              </a:defRPr>
            </a:lvl7pPr>
            <a:lvl8pPr lvl="7" algn="l">
              <a:lnSpc>
                <a:spcPct val="100000"/>
              </a:lnSpc>
              <a:spcBef>
                <a:spcPts val="0"/>
              </a:spcBef>
              <a:spcAft>
                <a:spcPts val="0"/>
              </a:spcAft>
              <a:buSzPts val="1400"/>
              <a:buNone/>
              <a:defRPr sz="1400">
                <a:latin typeface="Livvic"/>
                <a:ea typeface="Livvic"/>
                <a:cs typeface="Livvic"/>
                <a:sym typeface="Livvic"/>
              </a:defRPr>
            </a:lvl8pPr>
            <a:lvl9pPr lvl="8" algn="l">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389" name="Google Shape;389;p115"/>
          <p:cNvSpPr txBox="1">
            <a:spLocks noGrp="1"/>
          </p:cNvSpPr>
          <p:nvPr>
            <p:ph type="ctrTitle" idx="2"/>
          </p:nvPr>
        </p:nvSpPr>
        <p:spPr>
          <a:xfrm>
            <a:off x="1935550" y="399389"/>
            <a:ext cx="5273100" cy="107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90" name="Google Shape;390;p115"/>
          <p:cNvSpPr txBox="1">
            <a:spLocks noGrp="1"/>
          </p:cNvSpPr>
          <p:nvPr>
            <p:ph type="ctrTitle" idx="3"/>
          </p:nvPr>
        </p:nvSpPr>
        <p:spPr>
          <a:xfrm>
            <a:off x="2264900" y="2770691"/>
            <a:ext cx="2485200" cy="45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None/>
              <a:defRPr sz="2000" b="0"/>
            </a:lvl1pPr>
            <a:lvl2pPr lvl="1" algn="ctr">
              <a:lnSpc>
                <a:spcPct val="100000"/>
              </a:lnSpc>
              <a:spcBef>
                <a:spcPts val="0"/>
              </a:spcBef>
              <a:spcAft>
                <a:spcPts val="0"/>
              </a:spcAft>
              <a:buSzPts val="2000"/>
              <a:buNone/>
              <a:defRPr sz="2000" b="0"/>
            </a:lvl2pPr>
            <a:lvl3pPr lvl="2" algn="ctr">
              <a:lnSpc>
                <a:spcPct val="100000"/>
              </a:lnSpc>
              <a:spcBef>
                <a:spcPts val="0"/>
              </a:spcBef>
              <a:spcAft>
                <a:spcPts val="0"/>
              </a:spcAft>
              <a:buSzPts val="2000"/>
              <a:buNone/>
              <a:defRPr sz="2000" b="0"/>
            </a:lvl3pPr>
            <a:lvl4pPr lvl="3" algn="ctr">
              <a:lnSpc>
                <a:spcPct val="100000"/>
              </a:lnSpc>
              <a:spcBef>
                <a:spcPts val="0"/>
              </a:spcBef>
              <a:spcAft>
                <a:spcPts val="0"/>
              </a:spcAft>
              <a:buSzPts val="2000"/>
              <a:buNone/>
              <a:defRPr sz="2000" b="0"/>
            </a:lvl4pPr>
            <a:lvl5pPr lvl="4" algn="ctr">
              <a:lnSpc>
                <a:spcPct val="100000"/>
              </a:lnSpc>
              <a:spcBef>
                <a:spcPts val="0"/>
              </a:spcBef>
              <a:spcAft>
                <a:spcPts val="0"/>
              </a:spcAft>
              <a:buSzPts val="2000"/>
              <a:buNone/>
              <a:defRPr sz="2000" b="0"/>
            </a:lvl5pPr>
            <a:lvl6pPr lvl="5" algn="ctr">
              <a:lnSpc>
                <a:spcPct val="100000"/>
              </a:lnSpc>
              <a:spcBef>
                <a:spcPts val="0"/>
              </a:spcBef>
              <a:spcAft>
                <a:spcPts val="0"/>
              </a:spcAft>
              <a:buSzPts val="2000"/>
              <a:buNone/>
              <a:defRPr sz="2000" b="0"/>
            </a:lvl6pPr>
            <a:lvl7pPr lvl="6" algn="ctr">
              <a:lnSpc>
                <a:spcPct val="100000"/>
              </a:lnSpc>
              <a:spcBef>
                <a:spcPts val="0"/>
              </a:spcBef>
              <a:spcAft>
                <a:spcPts val="0"/>
              </a:spcAft>
              <a:buSzPts val="2000"/>
              <a:buNone/>
              <a:defRPr sz="2000" b="0"/>
            </a:lvl7pPr>
            <a:lvl8pPr lvl="7" algn="ctr">
              <a:lnSpc>
                <a:spcPct val="100000"/>
              </a:lnSpc>
              <a:spcBef>
                <a:spcPts val="0"/>
              </a:spcBef>
              <a:spcAft>
                <a:spcPts val="0"/>
              </a:spcAft>
              <a:buSzPts val="2000"/>
              <a:buNone/>
              <a:defRPr sz="2000" b="0"/>
            </a:lvl8pPr>
            <a:lvl9pPr lvl="8" algn="ctr">
              <a:lnSpc>
                <a:spcPct val="100000"/>
              </a:lnSpc>
              <a:spcBef>
                <a:spcPts val="0"/>
              </a:spcBef>
              <a:spcAft>
                <a:spcPts val="0"/>
              </a:spcAft>
              <a:buSzPts val="2000"/>
              <a:buNone/>
              <a:defRPr sz="2000" b="0"/>
            </a:lvl9pPr>
          </a:lstStyle>
          <a:p>
            <a:endParaRPr/>
          </a:p>
        </p:txBody>
      </p:sp>
      <p:sp>
        <p:nvSpPr>
          <p:cNvPr id="391" name="Google Shape;391;p115"/>
          <p:cNvSpPr txBox="1">
            <a:spLocks noGrp="1"/>
          </p:cNvSpPr>
          <p:nvPr>
            <p:ph type="subTitle" idx="4"/>
          </p:nvPr>
        </p:nvSpPr>
        <p:spPr>
          <a:xfrm>
            <a:off x="2264900" y="3221381"/>
            <a:ext cx="2485200" cy="575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0"/>
              </a:spcBef>
              <a:spcAft>
                <a:spcPts val="0"/>
              </a:spcAft>
              <a:buSzPts val="1400"/>
              <a:buNone/>
              <a:defRPr sz="1400">
                <a:latin typeface="Livvic"/>
                <a:ea typeface="Livvic"/>
                <a:cs typeface="Livvic"/>
                <a:sym typeface="Livvic"/>
              </a:defRPr>
            </a:lvl2pPr>
            <a:lvl3pPr lvl="2" algn="l">
              <a:lnSpc>
                <a:spcPct val="100000"/>
              </a:lnSpc>
              <a:spcBef>
                <a:spcPts val="0"/>
              </a:spcBef>
              <a:spcAft>
                <a:spcPts val="0"/>
              </a:spcAft>
              <a:buSzPts val="1400"/>
              <a:buNone/>
              <a:defRPr sz="1400">
                <a:latin typeface="Livvic"/>
                <a:ea typeface="Livvic"/>
                <a:cs typeface="Livvic"/>
                <a:sym typeface="Livvic"/>
              </a:defRPr>
            </a:lvl3pPr>
            <a:lvl4pPr lvl="3" algn="l">
              <a:lnSpc>
                <a:spcPct val="100000"/>
              </a:lnSpc>
              <a:spcBef>
                <a:spcPts val="0"/>
              </a:spcBef>
              <a:spcAft>
                <a:spcPts val="0"/>
              </a:spcAft>
              <a:buSzPts val="1400"/>
              <a:buNone/>
              <a:defRPr sz="1400">
                <a:latin typeface="Livvic"/>
                <a:ea typeface="Livvic"/>
                <a:cs typeface="Livvic"/>
                <a:sym typeface="Livvic"/>
              </a:defRPr>
            </a:lvl4pPr>
            <a:lvl5pPr lvl="4" algn="l">
              <a:lnSpc>
                <a:spcPct val="100000"/>
              </a:lnSpc>
              <a:spcBef>
                <a:spcPts val="0"/>
              </a:spcBef>
              <a:spcAft>
                <a:spcPts val="0"/>
              </a:spcAft>
              <a:buSzPts val="1400"/>
              <a:buNone/>
              <a:defRPr sz="1400">
                <a:latin typeface="Livvic"/>
                <a:ea typeface="Livvic"/>
                <a:cs typeface="Livvic"/>
                <a:sym typeface="Livvic"/>
              </a:defRPr>
            </a:lvl5pPr>
            <a:lvl6pPr lvl="5" algn="l">
              <a:lnSpc>
                <a:spcPct val="100000"/>
              </a:lnSpc>
              <a:spcBef>
                <a:spcPts val="0"/>
              </a:spcBef>
              <a:spcAft>
                <a:spcPts val="0"/>
              </a:spcAft>
              <a:buSzPts val="1400"/>
              <a:buNone/>
              <a:defRPr sz="1400">
                <a:latin typeface="Livvic"/>
                <a:ea typeface="Livvic"/>
                <a:cs typeface="Livvic"/>
                <a:sym typeface="Livvic"/>
              </a:defRPr>
            </a:lvl6pPr>
            <a:lvl7pPr lvl="6" algn="l">
              <a:lnSpc>
                <a:spcPct val="100000"/>
              </a:lnSpc>
              <a:spcBef>
                <a:spcPts val="0"/>
              </a:spcBef>
              <a:spcAft>
                <a:spcPts val="0"/>
              </a:spcAft>
              <a:buSzPts val="1400"/>
              <a:buNone/>
              <a:defRPr sz="1400">
                <a:latin typeface="Livvic"/>
                <a:ea typeface="Livvic"/>
                <a:cs typeface="Livvic"/>
                <a:sym typeface="Livvic"/>
              </a:defRPr>
            </a:lvl7pPr>
            <a:lvl8pPr lvl="7" algn="l">
              <a:lnSpc>
                <a:spcPct val="100000"/>
              </a:lnSpc>
              <a:spcBef>
                <a:spcPts val="0"/>
              </a:spcBef>
              <a:spcAft>
                <a:spcPts val="0"/>
              </a:spcAft>
              <a:buSzPts val="1400"/>
              <a:buNone/>
              <a:defRPr sz="1400">
                <a:latin typeface="Livvic"/>
                <a:ea typeface="Livvic"/>
                <a:cs typeface="Livvic"/>
                <a:sym typeface="Livvic"/>
              </a:defRPr>
            </a:lvl8pPr>
            <a:lvl9pPr lvl="8" algn="l">
              <a:lnSpc>
                <a:spcPct val="100000"/>
              </a:lnSpc>
              <a:spcBef>
                <a:spcPts val="0"/>
              </a:spcBef>
              <a:spcAft>
                <a:spcPts val="0"/>
              </a:spcAft>
              <a:buSzPts val="1400"/>
              <a:buNone/>
              <a:defRPr sz="1400">
                <a:latin typeface="Livvic"/>
                <a:ea typeface="Livvic"/>
                <a:cs typeface="Livvic"/>
                <a:sym typeface="Livvic"/>
              </a:defRPr>
            </a:lvl9pPr>
          </a:lstStyle>
          <a:p>
            <a:endParaRPr/>
          </a:p>
        </p:txBody>
      </p:sp>
      <p:sp>
        <p:nvSpPr>
          <p:cNvPr id="392" name="Google Shape;392;p115"/>
          <p:cNvSpPr txBox="1">
            <a:spLocks noGrp="1"/>
          </p:cNvSpPr>
          <p:nvPr>
            <p:ph type="ctrTitle" idx="5"/>
          </p:nvPr>
        </p:nvSpPr>
        <p:spPr>
          <a:xfrm>
            <a:off x="2264900" y="3948189"/>
            <a:ext cx="2485200" cy="45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000"/>
              <a:buNone/>
              <a:defRPr sz="2000" b="0"/>
            </a:lvl1pPr>
            <a:lvl2pPr lvl="1" algn="ctr">
              <a:lnSpc>
                <a:spcPct val="100000"/>
              </a:lnSpc>
              <a:spcBef>
                <a:spcPts val="0"/>
              </a:spcBef>
              <a:spcAft>
                <a:spcPts val="0"/>
              </a:spcAft>
              <a:buSzPts val="2000"/>
              <a:buNone/>
              <a:defRPr sz="2000" b="0"/>
            </a:lvl2pPr>
            <a:lvl3pPr lvl="2" algn="ctr">
              <a:lnSpc>
                <a:spcPct val="100000"/>
              </a:lnSpc>
              <a:spcBef>
                <a:spcPts val="0"/>
              </a:spcBef>
              <a:spcAft>
                <a:spcPts val="0"/>
              </a:spcAft>
              <a:buSzPts val="2000"/>
              <a:buNone/>
              <a:defRPr sz="2000" b="0"/>
            </a:lvl3pPr>
            <a:lvl4pPr lvl="3" algn="ctr">
              <a:lnSpc>
                <a:spcPct val="100000"/>
              </a:lnSpc>
              <a:spcBef>
                <a:spcPts val="0"/>
              </a:spcBef>
              <a:spcAft>
                <a:spcPts val="0"/>
              </a:spcAft>
              <a:buSzPts val="2000"/>
              <a:buNone/>
              <a:defRPr sz="2000" b="0"/>
            </a:lvl4pPr>
            <a:lvl5pPr lvl="4" algn="ctr">
              <a:lnSpc>
                <a:spcPct val="100000"/>
              </a:lnSpc>
              <a:spcBef>
                <a:spcPts val="0"/>
              </a:spcBef>
              <a:spcAft>
                <a:spcPts val="0"/>
              </a:spcAft>
              <a:buSzPts val="2000"/>
              <a:buNone/>
              <a:defRPr sz="2000" b="0"/>
            </a:lvl5pPr>
            <a:lvl6pPr lvl="5" algn="ctr">
              <a:lnSpc>
                <a:spcPct val="100000"/>
              </a:lnSpc>
              <a:spcBef>
                <a:spcPts val="0"/>
              </a:spcBef>
              <a:spcAft>
                <a:spcPts val="0"/>
              </a:spcAft>
              <a:buSzPts val="2000"/>
              <a:buNone/>
              <a:defRPr sz="2000" b="0"/>
            </a:lvl6pPr>
            <a:lvl7pPr lvl="6" algn="ctr">
              <a:lnSpc>
                <a:spcPct val="100000"/>
              </a:lnSpc>
              <a:spcBef>
                <a:spcPts val="0"/>
              </a:spcBef>
              <a:spcAft>
                <a:spcPts val="0"/>
              </a:spcAft>
              <a:buSzPts val="2000"/>
              <a:buNone/>
              <a:defRPr sz="2000" b="0"/>
            </a:lvl7pPr>
            <a:lvl8pPr lvl="7" algn="ctr">
              <a:lnSpc>
                <a:spcPct val="100000"/>
              </a:lnSpc>
              <a:spcBef>
                <a:spcPts val="0"/>
              </a:spcBef>
              <a:spcAft>
                <a:spcPts val="0"/>
              </a:spcAft>
              <a:buSzPts val="2000"/>
              <a:buNone/>
              <a:defRPr sz="2000" b="0"/>
            </a:lvl8pPr>
            <a:lvl9pPr lvl="8" algn="ctr">
              <a:lnSpc>
                <a:spcPct val="100000"/>
              </a:lnSpc>
              <a:spcBef>
                <a:spcPts val="0"/>
              </a:spcBef>
              <a:spcAft>
                <a:spcPts val="0"/>
              </a:spcAft>
              <a:buSzPts val="2000"/>
              <a:buNone/>
              <a:defRPr sz="2000" b="0"/>
            </a:lvl9pPr>
          </a:lstStyle>
          <a:p>
            <a:endParaRPr/>
          </a:p>
        </p:txBody>
      </p:sp>
      <p:sp>
        <p:nvSpPr>
          <p:cNvPr id="393" name="Google Shape;393;p115"/>
          <p:cNvSpPr txBox="1">
            <a:spLocks noGrp="1"/>
          </p:cNvSpPr>
          <p:nvPr>
            <p:ph type="subTitle" idx="6"/>
          </p:nvPr>
        </p:nvSpPr>
        <p:spPr>
          <a:xfrm>
            <a:off x="2264900" y="4398861"/>
            <a:ext cx="2485200" cy="575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latin typeface="Livvic"/>
                <a:ea typeface="Livvic"/>
                <a:cs typeface="Livvic"/>
                <a:sym typeface="Livvic"/>
              </a:defRPr>
            </a:lvl1pPr>
            <a:lvl2pPr lvl="1" algn="l">
              <a:lnSpc>
                <a:spcPct val="100000"/>
              </a:lnSpc>
              <a:spcBef>
                <a:spcPts val="0"/>
              </a:spcBef>
              <a:spcAft>
                <a:spcPts val="0"/>
              </a:spcAft>
              <a:buSzPts val="1400"/>
              <a:buNone/>
              <a:defRPr sz="1400">
                <a:latin typeface="Livvic"/>
                <a:ea typeface="Livvic"/>
                <a:cs typeface="Livvic"/>
                <a:sym typeface="Livvic"/>
              </a:defRPr>
            </a:lvl2pPr>
            <a:lvl3pPr lvl="2" algn="l">
              <a:lnSpc>
                <a:spcPct val="100000"/>
              </a:lnSpc>
              <a:spcBef>
                <a:spcPts val="0"/>
              </a:spcBef>
              <a:spcAft>
                <a:spcPts val="0"/>
              </a:spcAft>
              <a:buSzPts val="1400"/>
              <a:buNone/>
              <a:defRPr sz="1400">
                <a:latin typeface="Livvic"/>
                <a:ea typeface="Livvic"/>
                <a:cs typeface="Livvic"/>
                <a:sym typeface="Livvic"/>
              </a:defRPr>
            </a:lvl3pPr>
            <a:lvl4pPr lvl="3" algn="l">
              <a:lnSpc>
                <a:spcPct val="100000"/>
              </a:lnSpc>
              <a:spcBef>
                <a:spcPts val="0"/>
              </a:spcBef>
              <a:spcAft>
                <a:spcPts val="0"/>
              </a:spcAft>
              <a:buSzPts val="1400"/>
              <a:buNone/>
              <a:defRPr sz="1400">
                <a:latin typeface="Livvic"/>
                <a:ea typeface="Livvic"/>
                <a:cs typeface="Livvic"/>
                <a:sym typeface="Livvic"/>
              </a:defRPr>
            </a:lvl4pPr>
            <a:lvl5pPr lvl="4" algn="l">
              <a:lnSpc>
                <a:spcPct val="100000"/>
              </a:lnSpc>
              <a:spcBef>
                <a:spcPts val="0"/>
              </a:spcBef>
              <a:spcAft>
                <a:spcPts val="0"/>
              </a:spcAft>
              <a:buSzPts val="1400"/>
              <a:buNone/>
              <a:defRPr sz="1400">
                <a:latin typeface="Livvic"/>
                <a:ea typeface="Livvic"/>
                <a:cs typeface="Livvic"/>
                <a:sym typeface="Livvic"/>
              </a:defRPr>
            </a:lvl5pPr>
            <a:lvl6pPr lvl="5" algn="l">
              <a:lnSpc>
                <a:spcPct val="100000"/>
              </a:lnSpc>
              <a:spcBef>
                <a:spcPts val="0"/>
              </a:spcBef>
              <a:spcAft>
                <a:spcPts val="0"/>
              </a:spcAft>
              <a:buSzPts val="1400"/>
              <a:buNone/>
              <a:defRPr sz="1400">
                <a:latin typeface="Livvic"/>
                <a:ea typeface="Livvic"/>
                <a:cs typeface="Livvic"/>
                <a:sym typeface="Livvic"/>
              </a:defRPr>
            </a:lvl6pPr>
            <a:lvl7pPr lvl="6" algn="l">
              <a:lnSpc>
                <a:spcPct val="100000"/>
              </a:lnSpc>
              <a:spcBef>
                <a:spcPts val="0"/>
              </a:spcBef>
              <a:spcAft>
                <a:spcPts val="0"/>
              </a:spcAft>
              <a:buSzPts val="1400"/>
              <a:buNone/>
              <a:defRPr sz="1400">
                <a:latin typeface="Livvic"/>
                <a:ea typeface="Livvic"/>
                <a:cs typeface="Livvic"/>
                <a:sym typeface="Livvic"/>
              </a:defRPr>
            </a:lvl7pPr>
            <a:lvl8pPr lvl="7" algn="l">
              <a:lnSpc>
                <a:spcPct val="100000"/>
              </a:lnSpc>
              <a:spcBef>
                <a:spcPts val="0"/>
              </a:spcBef>
              <a:spcAft>
                <a:spcPts val="0"/>
              </a:spcAft>
              <a:buSzPts val="1400"/>
              <a:buNone/>
              <a:defRPr sz="1400">
                <a:latin typeface="Livvic"/>
                <a:ea typeface="Livvic"/>
                <a:cs typeface="Livvic"/>
                <a:sym typeface="Livvic"/>
              </a:defRPr>
            </a:lvl8pPr>
            <a:lvl9pPr lvl="8" algn="l">
              <a:lnSpc>
                <a:spcPct val="100000"/>
              </a:lnSpc>
              <a:spcBef>
                <a:spcPts val="0"/>
              </a:spcBef>
              <a:spcAft>
                <a:spcPts val="0"/>
              </a:spcAft>
              <a:buSzPts val="1400"/>
              <a:buNone/>
              <a:defRPr sz="1400">
                <a:latin typeface="Livvic"/>
                <a:ea typeface="Livvic"/>
                <a:cs typeface="Livvic"/>
                <a:sym typeface="Livvic"/>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p:cSld name="TITLE_AND_BODY_1">
    <p:spTree>
      <p:nvGrpSpPr>
        <p:cNvPr id="1" name="Shape 394"/>
        <p:cNvGrpSpPr/>
        <p:nvPr/>
      </p:nvGrpSpPr>
      <p:grpSpPr>
        <a:xfrm>
          <a:off x="0" y="0"/>
          <a:ext cx="0" cy="0"/>
          <a:chOff x="0" y="0"/>
          <a:chExt cx="0" cy="0"/>
        </a:xfrm>
      </p:grpSpPr>
      <p:sp>
        <p:nvSpPr>
          <p:cNvPr id="395" name="Google Shape;395;p116"/>
          <p:cNvSpPr txBox="1">
            <a:spLocks noGrp="1"/>
          </p:cNvSpPr>
          <p:nvPr>
            <p:ph type="subTitle" idx="1"/>
          </p:nvPr>
        </p:nvSpPr>
        <p:spPr>
          <a:xfrm flipH="1">
            <a:off x="599976" y="3593987"/>
            <a:ext cx="3306300" cy="15225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solidFill>
                  <a:schemeClr val="dk1"/>
                </a:solidFill>
                <a:latin typeface="Livvic"/>
                <a:ea typeface="Livvic"/>
                <a:cs typeface="Livvic"/>
                <a:sym typeface="Livvic"/>
              </a:defRPr>
            </a:lvl1pPr>
            <a:lvl2pPr lvl="1" algn="r">
              <a:lnSpc>
                <a:spcPct val="100000"/>
              </a:lnSpc>
              <a:spcBef>
                <a:spcPts val="0"/>
              </a:spcBef>
              <a:spcAft>
                <a:spcPts val="0"/>
              </a:spcAft>
              <a:buSzPts val="1400"/>
              <a:buNone/>
              <a:defRPr sz="1600">
                <a:solidFill>
                  <a:schemeClr val="dk1"/>
                </a:solidFill>
                <a:latin typeface="Livvic"/>
                <a:ea typeface="Livvic"/>
                <a:cs typeface="Livvic"/>
                <a:sym typeface="Livvic"/>
              </a:defRPr>
            </a:lvl2pPr>
            <a:lvl3pPr lvl="2" algn="r">
              <a:lnSpc>
                <a:spcPct val="100000"/>
              </a:lnSpc>
              <a:spcBef>
                <a:spcPts val="0"/>
              </a:spcBef>
              <a:spcAft>
                <a:spcPts val="0"/>
              </a:spcAft>
              <a:buSzPts val="1400"/>
              <a:buNone/>
              <a:defRPr sz="1600">
                <a:solidFill>
                  <a:schemeClr val="dk1"/>
                </a:solidFill>
                <a:latin typeface="Livvic"/>
                <a:ea typeface="Livvic"/>
                <a:cs typeface="Livvic"/>
                <a:sym typeface="Livvic"/>
              </a:defRPr>
            </a:lvl3pPr>
            <a:lvl4pPr lvl="3" algn="r">
              <a:lnSpc>
                <a:spcPct val="100000"/>
              </a:lnSpc>
              <a:spcBef>
                <a:spcPts val="0"/>
              </a:spcBef>
              <a:spcAft>
                <a:spcPts val="0"/>
              </a:spcAft>
              <a:buSzPts val="1400"/>
              <a:buNone/>
              <a:defRPr sz="1600">
                <a:solidFill>
                  <a:schemeClr val="dk1"/>
                </a:solidFill>
                <a:latin typeface="Livvic"/>
                <a:ea typeface="Livvic"/>
                <a:cs typeface="Livvic"/>
                <a:sym typeface="Livvic"/>
              </a:defRPr>
            </a:lvl4pPr>
            <a:lvl5pPr lvl="4" algn="r">
              <a:lnSpc>
                <a:spcPct val="100000"/>
              </a:lnSpc>
              <a:spcBef>
                <a:spcPts val="0"/>
              </a:spcBef>
              <a:spcAft>
                <a:spcPts val="0"/>
              </a:spcAft>
              <a:buSzPts val="1400"/>
              <a:buNone/>
              <a:defRPr sz="1600">
                <a:solidFill>
                  <a:schemeClr val="dk1"/>
                </a:solidFill>
                <a:latin typeface="Livvic"/>
                <a:ea typeface="Livvic"/>
                <a:cs typeface="Livvic"/>
                <a:sym typeface="Livvic"/>
              </a:defRPr>
            </a:lvl5pPr>
            <a:lvl6pPr lvl="5" algn="r">
              <a:lnSpc>
                <a:spcPct val="100000"/>
              </a:lnSpc>
              <a:spcBef>
                <a:spcPts val="0"/>
              </a:spcBef>
              <a:spcAft>
                <a:spcPts val="0"/>
              </a:spcAft>
              <a:buSzPts val="1400"/>
              <a:buNone/>
              <a:defRPr sz="1600">
                <a:solidFill>
                  <a:schemeClr val="dk1"/>
                </a:solidFill>
                <a:latin typeface="Livvic"/>
                <a:ea typeface="Livvic"/>
                <a:cs typeface="Livvic"/>
                <a:sym typeface="Livvic"/>
              </a:defRPr>
            </a:lvl6pPr>
            <a:lvl7pPr lvl="6" algn="r">
              <a:lnSpc>
                <a:spcPct val="100000"/>
              </a:lnSpc>
              <a:spcBef>
                <a:spcPts val="0"/>
              </a:spcBef>
              <a:spcAft>
                <a:spcPts val="0"/>
              </a:spcAft>
              <a:buSzPts val="1400"/>
              <a:buNone/>
              <a:defRPr sz="1600">
                <a:solidFill>
                  <a:schemeClr val="dk1"/>
                </a:solidFill>
                <a:latin typeface="Livvic"/>
                <a:ea typeface="Livvic"/>
                <a:cs typeface="Livvic"/>
                <a:sym typeface="Livvic"/>
              </a:defRPr>
            </a:lvl7pPr>
            <a:lvl8pPr lvl="7" algn="r">
              <a:lnSpc>
                <a:spcPct val="100000"/>
              </a:lnSpc>
              <a:spcBef>
                <a:spcPts val="0"/>
              </a:spcBef>
              <a:spcAft>
                <a:spcPts val="0"/>
              </a:spcAft>
              <a:buSzPts val="1400"/>
              <a:buNone/>
              <a:defRPr sz="1600">
                <a:solidFill>
                  <a:schemeClr val="dk1"/>
                </a:solidFill>
                <a:latin typeface="Livvic"/>
                <a:ea typeface="Livvic"/>
                <a:cs typeface="Livvic"/>
                <a:sym typeface="Livvic"/>
              </a:defRPr>
            </a:lvl8pPr>
            <a:lvl9pPr lvl="8" algn="r">
              <a:lnSpc>
                <a:spcPct val="100000"/>
              </a:lnSpc>
              <a:spcBef>
                <a:spcPts val="0"/>
              </a:spcBef>
              <a:spcAft>
                <a:spcPts val="0"/>
              </a:spcAft>
              <a:buSzPts val="1400"/>
              <a:buNone/>
              <a:defRPr sz="1600">
                <a:solidFill>
                  <a:schemeClr val="dk1"/>
                </a:solidFill>
                <a:latin typeface="Livvic"/>
                <a:ea typeface="Livvic"/>
                <a:cs typeface="Livvic"/>
                <a:sym typeface="Livvic"/>
              </a:defRPr>
            </a:lvl9pPr>
          </a:lstStyle>
          <a:p>
            <a:endParaRPr/>
          </a:p>
        </p:txBody>
      </p:sp>
      <p:sp>
        <p:nvSpPr>
          <p:cNvPr id="396" name="Google Shape;396;p116"/>
          <p:cNvSpPr txBox="1">
            <a:spLocks noGrp="1"/>
          </p:cNvSpPr>
          <p:nvPr>
            <p:ph type="title"/>
          </p:nvPr>
        </p:nvSpPr>
        <p:spPr>
          <a:xfrm>
            <a:off x="2282876" y="1454556"/>
            <a:ext cx="2111700" cy="587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b="0">
                <a:solidFill>
                  <a:schemeClr val="dk1"/>
                </a:solidFill>
              </a:defRPr>
            </a:lvl1pPr>
            <a:lvl2pPr lvl="1" algn="l">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2pPr>
            <a:lvl3pPr lvl="2" algn="l">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3pPr>
            <a:lvl4pPr lvl="3" algn="l">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4pPr>
            <a:lvl5pPr lvl="4" algn="l">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5pPr>
            <a:lvl6pPr lvl="5" algn="l">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6pPr>
            <a:lvl7pPr lvl="6" algn="l">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7pPr>
            <a:lvl8pPr lvl="7" algn="l">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8pPr>
            <a:lvl9pPr lvl="8" algn="l">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9pPr>
          </a:lstStyle>
          <a:p>
            <a:endParaRPr/>
          </a:p>
        </p:txBody>
      </p:sp>
      <p:sp>
        <p:nvSpPr>
          <p:cNvPr id="397" name="Google Shape;397;p116"/>
          <p:cNvSpPr txBox="1">
            <a:spLocks noGrp="1"/>
          </p:cNvSpPr>
          <p:nvPr>
            <p:ph type="subTitle" idx="2"/>
          </p:nvPr>
        </p:nvSpPr>
        <p:spPr>
          <a:xfrm flipH="1">
            <a:off x="5036376" y="767681"/>
            <a:ext cx="3502800" cy="1522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600">
                <a:solidFill>
                  <a:schemeClr val="dk1"/>
                </a:solidFill>
                <a:latin typeface="Livvic"/>
                <a:ea typeface="Livvic"/>
                <a:cs typeface="Livvic"/>
                <a:sym typeface="Livvic"/>
              </a:defRPr>
            </a:lvl1pPr>
            <a:lvl2pPr lvl="1" algn="l">
              <a:lnSpc>
                <a:spcPct val="100000"/>
              </a:lnSpc>
              <a:spcBef>
                <a:spcPts val="0"/>
              </a:spcBef>
              <a:spcAft>
                <a:spcPts val="0"/>
              </a:spcAft>
              <a:buSzPts val="1400"/>
              <a:buNone/>
              <a:defRPr sz="1600">
                <a:solidFill>
                  <a:schemeClr val="dk1"/>
                </a:solidFill>
                <a:latin typeface="Livvic"/>
                <a:ea typeface="Livvic"/>
                <a:cs typeface="Livvic"/>
                <a:sym typeface="Livvic"/>
              </a:defRPr>
            </a:lvl2pPr>
            <a:lvl3pPr lvl="2" algn="l">
              <a:lnSpc>
                <a:spcPct val="100000"/>
              </a:lnSpc>
              <a:spcBef>
                <a:spcPts val="0"/>
              </a:spcBef>
              <a:spcAft>
                <a:spcPts val="0"/>
              </a:spcAft>
              <a:buSzPts val="1400"/>
              <a:buNone/>
              <a:defRPr sz="1600">
                <a:solidFill>
                  <a:schemeClr val="dk1"/>
                </a:solidFill>
                <a:latin typeface="Livvic"/>
                <a:ea typeface="Livvic"/>
                <a:cs typeface="Livvic"/>
                <a:sym typeface="Livvic"/>
              </a:defRPr>
            </a:lvl3pPr>
            <a:lvl4pPr lvl="3" algn="l">
              <a:lnSpc>
                <a:spcPct val="100000"/>
              </a:lnSpc>
              <a:spcBef>
                <a:spcPts val="0"/>
              </a:spcBef>
              <a:spcAft>
                <a:spcPts val="0"/>
              </a:spcAft>
              <a:buSzPts val="1400"/>
              <a:buNone/>
              <a:defRPr sz="1600">
                <a:solidFill>
                  <a:schemeClr val="dk1"/>
                </a:solidFill>
                <a:latin typeface="Livvic"/>
                <a:ea typeface="Livvic"/>
                <a:cs typeface="Livvic"/>
                <a:sym typeface="Livvic"/>
              </a:defRPr>
            </a:lvl4pPr>
            <a:lvl5pPr lvl="4" algn="l">
              <a:lnSpc>
                <a:spcPct val="100000"/>
              </a:lnSpc>
              <a:spcBef>
                <a:spcPts val="0"/>
              </a:spcBef>
              <a:spcAft>
                <a:spcPts val="0"/>
              </a:spcAft>
              <a:buSzPts val="1400"/>
              <a:buNone/>
              <a:defRPr sz="1600">
                <a:solidFill>
                  <a:schemeClr val="dk1"/>
                </a:solidFill>
                <a:latin typeface="Livvic"/>
                <a:ea typeface="Livvic"/>
                <a:cs typeface="Livvic"/>
                <a:sym typeface="Livvic"/>
              </a:defRPr>
            </a:lvl5pPr>
            <a:lvl6pPr lvl="5" algn="l">
              <a:lnSpc>
                <a:spcPct val="100000"/>
              </a:lnSpc>
              <a:spcBef>
                <a:spcPts val="0"/>
              </a:spcBef>
              <a:spcAft>
                <a:spcPts val="0"/>
              </a:spcAft>
              <a:buSzPts val="1400"/>
              <a:buNone/>
              <a:defRPr sz="1600">
                <a:solidFill>
                  <a:schemeClr val="dk1"/>
                </a:solidFill>
                <a:latin typeface="Livvic"/>
                <a:ea typeface="Livvic"/>
                <a:cs typeface="Livvic"/>
                <a:sym typeface="Livvic"/>
              </a:defRPr>
            </a:lvl6pPr>
            <a:lvl7pPr lvl="6" algn="l">
              <a:lnSpc>
                <a:spcPct val="100000"/>
              </a:lnSpc>
              <a:spcBef>
                <a:spcPts val="0"/>
              </a:spcBef>
              <a:spcAft>
                <a:spcPts val="0"/>
              </a:spcAft>
              <a:buSzPts val="1400"/>
              <a:buNone/>
              <a:defRPr sz="1600">
                <a:solidFill>
                  <a:schemeClr val="dk1"/>
                </a:solidFill>
                <a:latin typeface="Livvic"/>
                <a:ea typeface="Livvic"/>
                <a:cs typeface="Livvic"/>
                <a:sym typeface="Livvic"/>
              </a:defRPr>
            </a:lvl7pPr>
            <a:lvl8pPr lvl="7" algn="l">
              <a:lnSpc>
                <a:spcPct val="100000"/>
              </a:lnSpc>
              <a:spcBef>
                <a:spcPts val="0"/>
              </a:spcBef>
              <a:spcAft>
                <a:spcPts val="0"/>
              </a:spcAft>
              <a:buSzPts val="1400"/>
              <a:buNone/>
              <a:defRPr sz="1600">
                <a:solidFill>
                  <a:schemeClr val="dk1"/>
                </a:solidFill>
                <a:latin typeface="Livvic"/>
                <a:ea typeface="Livvic"/>
                <a:cs typeface="Livvic"/>
                <a:sym typeface="Livvic"/>
              </a:defRPr>
            </a:lvl8pPr>
            <a:lvl9pPr lvl="8" algn="l">
              <a:lnSpc>
                <a:spcPct val="100000"/>
              </a:lnSpc>
              <a:spcBef>
                <a:spcPts val="0"/>
              </a:spcBef>
              <a:spcAft>
                <a:spcPts val="0"/>
              </a:spcAft>
              <a:buSzPts val="1400"/>
              <a:buNone/>
              <a:defRPr sz="1600">
                <a:solidFill>
                  <a:schemeClr val="dk1"/>
                </a:solidFill>
                <a:latin typeface="Livvic"/>
                <a:ea typeface="Livvic"/>
                <a:cs typeface="Livvic"/>
                <a:sym typeface="Livvic"/>
              </a:defRPr>
            </a:lvl9pPr>
          </a:lstStyle>
          <a:p>
            <a:endParaRPr/>
          </a:p>
        </p:txBody>
      </p:sp>
      <p:sp>
        <p:nvSpPr>
          <p:cNvPr id="398" name="Google Shape;398;p116"/>
          <p:cNvSpPr txBox="1">
            <a:spLocks noGrp="1"/>
          </p:cNvSpPr>
          <p:nvPr>
            <p:ph type="title" idx="3"/>
          </p:nvPr>
        </p:nvSpPr>
        <p:spPr>
          <a:xfrm>
            <a:off x="4635451" y="3613844"/>
            <a:ext cx="2111700" cy="5874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2800"/>
              <a:buNone/>
              <a:defRPr b="0">
                <a:solidFill>
                  <a:schemeClr val="dk1"/>
                </a:solidFill>
              </a:defRPr>
            </a:lvl1pPr>
            <a:lvl2pPr lvl="1" algn="r">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2pPr>
            <a:lvl3pPr lvl="2" algn="r">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3pPr>
            <a:lvl4pPr lvl="3" algn="r">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4pPr>
            <a:lvl5pPr lvl="4" algn="r">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5pPr>
            <a:lvl6pPr lvl="5" algn="r">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6pPr>
            <a:lvl7pPr lvl="6" algn="r">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7pPr>
            <a:lvl8pPr lvl="7" algn="r">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8pPr>
            <a:lvl9pPr lvl="8" algn="r">
              <a:lnSpc>
                <a:spcPct val="100000"/>
              </a:lnSpc>
              <a:spcBef>
                <a:spcPts val="0"/>
              </a:spcBef>
              <a:spcAft>
                <a:spcPts val="0"/>
              </a:spcAft>
              <a:buSzPts val="2800"/>
              <a:buNone/>
              <a:defRPr b="0">
                <a:solidFill>
                  <a:schemeClr val="dk1"/>
                </a:solidFill>
                <a:latin typeface="Roboto Slab Light"/>
                <a:ea typeface="Roboto Slab Light"/>
                <a:cs typeface="Roboto Slab Light"/>
                <a:sym typeface="Roboto Slab Light"/>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words">
  <p:cSld name="MAIN_POINT_1">
    <p:spTree>
      <p:nvGrpSpPr>
        <p:cNvPr id="1" name="Shape 399"/>
        <p:cNvGrpSpPr/>
        <p:nvPr/>
      </p:nvGrpSpPr>
      <p:grpSpPr>
        <a:xfrm>
          <a:off x="0" y="0"/>
          <a:ext cx="0" cy="0"/>
          <a:chOff x="0" y="0"/>
          <a:chExt cx="0" cy="0"/>
        </a:xfrm>
      </p:grpSpPr>
      <p:sp>
        <p:nvSpPr>
          <p:cNvPr id="400" name="Google Shape;400;p117"/>
          <p:cNvSpPr txBox="1">
            <a:spLocks noGrp="1"/>
          </p:cNvSpPr>
          <p:nvPr>
            <p:ph type="title"/>
          </p:nvPr>
        </p:nvSpPr>
        <p:spPr>
          <a:xfrm>
            <a:off x="270075" y="565944"/>
            <a:ext cx="4946100" cy="2766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4800"/>
              <a:buNone/>
              <a:defRPr sz="6700" b="0"/>
            </a:lvl1pPr>
            <a:lvl2pPr lvl="1" algn="l">
              <a:lnSpc>
                <a:spcPct val="100000"/>
              </a:lnSpc>
              <a:spcBef>
                <a:spcPts val="0"/>
              </a:spcBef>
              <a:spcAft>
                <a:spcPts val="0"/>
              </a:spcAft>
              <a:buClr>
                <a:schemeClr val="accent3"/>
              </a:buClr>
              <a:buSzPts val="4800"/>
              <a:buNone/>
              <a:defRPr sz="4800">
                <a:solidFill>
                  <a:schemeClr val="accent3"/>
                </a:solidFill>
              </a:defRPr>
            </a:lvl2pPr>
            <a:lvl3pPr lvl="2" algn="l">
              <a:lnSpc>
                <a:spcPct val="100000"/>
              </a:lnSpc>
              <a:spcBef>
                <a:spcPts val="0"/>
              </a:spcBef>
              <a:spcAft>
                <a:spcPts val="0"/>
              </a:spcAft>
              <a:buClr>
                <a:schemeClr val="accent3"/>
              </a:buClr>
              <a:buSzPts val="4800"/>
              <a:buNone/>
              <a:defRPr sz="4800">
                <a:solidFill>
                  <a:schemeClr val="accent3"/>
                </a:solidFill>
              </a:defRPr>
            </a:lvl3pPr>
            <a:lvl4pPr lvl="3" algn="l">
              <a:lnSpc>
                <a:spcPct val="100000"/>
              </a:lnSpc>
              <a:spcBef>
                <a:spcPts val="0"/>
              </a:spcBef>
              <a:spcAft>
                <a:spcPts val="0"/>
              </a:spcAft>
              <a:buClr>
                <a:schemeClr val="accent3"/>
              </a:buClr>
              <a:buSzPts val="4800"/>
              <a:buNone/>
              <a:defRPr sz="4800">
                <a:solidFill>
                  <a:schemeClr val="accent3"/>
                </a:solidFill>
              </a:defRPr>
            </a:lvl4pPr>
            <a:lvl5pPr lvl="4" algn="l">
              <a:lnSpc>
                <a:spcPct val="100000"/>
              </a:lnSpc>
              <a:spcBef>
                <a:spcPts val="0"/>
              </a:spcBef>
              <a:spcAft>
                <a:spcPts val="0"/>
              </a:spcAft>
              <a:buClr>
                <a:schemeClr val="accent3"/>
              </a:buClr>
              <a:buSzPts val="4800"/>
              <a:buNone/>
              <a:defRPr sz="4800">
                <a:solidFill>
                  <a:schemeClr val="accent3"/>
                </a:solidFill>
              </a:defRPr>
            </a:lvl5pPr>
            <a:lvl6pPr lvl="5" algn="l">
              <a:lnSpc>
                <a:spcPct val="100000"/>
              </a:lnSpc>
              <a:spcBef>
                <a:spcPts val="0"/>
              </a:spcBef>
              <a:spcAft>
                <a:spcPts val="0"/>
              </a:spcAft>
              <a:buClr>
                <a:schemeClr val="accent3"/>
              </a:buClr>
              <a:buSzPts val="4800"/>
              <a:buNone/>
              <a:defRPr sz="4800">
                <a:solidFill>
                  <a:schemeClr val="accent3"/>
                </a:solidFill>
              </a:defRPr>
            </a:lvl6pPr>
            <a:lvl7pPr lvl="6" algn="l">
              <a:lnSpc>
                <a:spcPct val="100000"/>
              </a:lnSpc>
              <a:spcBef>
                <a:spcPts val="0"/>
              </a:spcBef>
              <a:spcAft>
                <a:spcPts val="0"/>
              </a:spcAft>
              <a:buClr>
                <a:schemeClr val="accent3"/>
              </a:buClr>
              <a:buSzPts val="4800"/>
              <a:buNone/>
              <a:defRPr sz="4800">
                <a:solidFill>
                  <a:schemeClr val="accent3"/>
                </a:solidFill>
              </a:defRPr>
            </a:lvl7pPr>
            <a:lvl8pPr lvl="7" algn="l">
              <a:lnSpc>
                <a:spcPct val="100000"/>
              </a:lnSpc>
              <a:spcBef>
                <a:spcPts val="0"/>
              </a:spcBef>
              <a:spcAft>
                <a:spcPts val="0"/>
              </a:spcAft>
              <a:buClr>
                <a:schemeClr val="accent3"/>
              </a:buClr>
              <a:buSzPts val="4800"/>
              <a:buNone/>
              <a:defRPr sz="4800">
                <a:solidFill>
                  <a:schemeClr val="accent3"/>
                </a:solidFill>
              </a:defRPr>
            </a:lvl8pPr>
            <a:lvl9pPr lvl="8" algn="l">
              <a:lnSpc>
                <a:spcPct val="100000"/>
              </a:lnSpc>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2">
  <p:cSld name="CUSTOM_14_1_1_1">
    <p:spTree>
      <p:nvGrpSpPr>
        <p:cNvPr id="1" name="Shape 401"/>
        <p:cNvGrpSpPr/>
        <p:nvPr/>
      </p:nvGrpSpPr>
      <p:grpSpPr>
        <a:xfrm>
          <a:off x="0" y="0"/>
          <a:ext cx="0" cy="0"/>
          <a:chOff x="0" y="0"/>
          <a:chExt cx="0" cy="0"/>
        </a:xfrm>
      </p:grpSpPr>
      <p:sp>
        <p:nvSpPr>
          <p:cNvPr id="402" name="Google Shape;402;p118"/>
          <p:cNvSpPr txBox="1">
            <a:spLocks noGrp="1"/>
          </p:cNvSpPr>
          <p:nvPr>
            <p:ph type="title"/>
          </p:nvPr>
        </p:nvSpPr>
        <p:spPr>
          <a:xfrm>
            <a:off x="713225" y="3369891"/>
            <a:ext cx="487500" cy="496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400"/>
              <a:buNone/>
              <a:defRPr sz="2400" b="0"/>
            </a:lvl1pPr>
            <a:lvl2pPr lvl="1" algn="ctr">
              <a:lnSpc>
                <a:spcPct val="100000"/>
              </a:lnSpc>
              <a:spcBef>
                <a:spcPts val="0"/>
              </a:spcBef>
              <a:spcAft>
                <a:spcPts val="0"/>
              </a:spcAft>
              <a:buClr>
                <a:schemeClr val="accent3"/>
              </a:buClr>
              <a:buSzPts val="2400"/>
              <a:buNone/>
              <a:defRPr sz="2400">
                <a:solidFill>
                  <a:schemeClr val="accent3"/>
                </a:solidFill>
              </a:defRPr>
            </a:lvl2pPr>
            <a:lvl3pPr lvl="2" algn="ctr">
              <a:lnSpc>
                <a:spcPct val="100000"/>
              </a:lnSpc>
              <a:spcBef>
                <a:spcPts val="0"/>
              </a:spcBef>
              <a:spcAft>
                <a:spcPts val="0"/>
              </a:spcAft>
              <a:buClr>
                <a:schemeClr val="accent3"/>
              </a:buClr>
              <a:buSzPts val="2400"/>
              <a:buNone/>
              <a:defRPr sz="2400">
                <a:solidFill>
                  <a:schemeClr val="accent3"/>
                </a:solidFill>
              </a:defRPr>
            </a:lvl3pPr>
            <a:lvl4pPr lvl="3" algn="ctr">
              <a:lnSpc>
                <a:spcPct val="100000"/>
              </a:lnSpc>
              <a:spcBef>
                <a:spcPts val="0"/>
              </a:spcBef>
              <a:spcAft>
                <a:spcPts val="0"/>
              </a:spcAft>
              <a:buClr>
                <a:schemeClr val="accent3"/>
              </a:buClr>
              <a:buSzPts val="2400"/>
              <a:buNone/>
              <a:defRPr sz="2400">
                <a:solidFill>
                  <a:schemeClr val="accent3"/>
                </a:solidFill>
              </a:defRPr>
            </a:lvl4pPr>
            <a:lvl5pPr lvl="4" algn="ctr">
              <a:lnSpc>
                <a:spcPct val="100000"/>
              </a:lnSpc>
              <a:spcBef>
                <a:spcPts val="0"/>
              </a:spcBef>
              <a:spcAft>
                <a:spcPts val="0"/>
              </a:spcAft>
              <a:buClr>
                <a:schemeClr val="accent3"/>
              </a:buClr>
              <a:buSzPts val="2400"/>
              <a:buNone/>
              <a:defRPr sz="2400">
                <a:solidFill>
                  <a:schemeClr val="accent3"/>
                </a:solidFill>
              </a:defRPr>
            </a:lvl5pPr>
            <a:lvl6pPr lvl="5" algn="ctr">
              <a:lnSpc>
                <a:spcPct val="100000"/>
              </a:lnSpc>
              <a:spcBef>
                <a:spcPts val="0"/>
              </a:spcBef>
              <a:spcAft>
                <a:spcPts val="0"/>
              </a:spcAft>
              <a:buClr>
                <a:schemeClr val="accent3"/>
              </a:buClr>
              <a:buSzPts val="2400"/>
              <a:buNone/>
              <a:defRPr sz="2400">
                <a:solidFill>
                  <a:schemeClr val="accent3"/>
                </a:solidFill>
              </a:defRPr>
            </a:lvl6pPr>
            <a:lvl7pPr lvl="6" algn="ctr">
              <a:lnSpc>
                <a:spcPct val="100000"/>
              </a:lnSpc>
              <a:spcBef>
                <a:spcPts val="0"/>
              </a:spcBef>
              <a:spcAft>
                <a:spcPts val="0"/>
              </a:spcAft>
              <a:buClr>
                <a:schemeClr val="accent3"/>
              </a:buClr>
              <a:buSzPts val="2400"/>
              <a:buNone/>
              <a:defRPr sz="2400">
                <a:solidFill>
                  <a:schemeClr val="accent3"/>
                </a:solidFill>
              </a:defRPr>
            </a:lvl7pPr>
            <a:lvl8pPr lvl="7" algn="ctr">
              <a:lnSpc>
                <a:spcPct val="100000"/>
              </a:lnSpc>
              <a:spcBef>
                <a:spcPts val="0"/>
              </a:spcBef>
              <a:spcAft>
                <a:spcPts val="0"/>
              </a:spcAft>
              <a:buClr>
                <a:schemeClr val="accent3"/>
              </a:buClr>
              <a:buSzPts val="2400"/>
              <a:buNone/>
              <a:defRPr sz="2400">
                <a:solidFill>
                  <a:schemeClr val="accent3"/>
                </a:solidFill>
              </a:defRPr>
            </a:lvl8pPr>
            <a:lvl9pPr lvl="8" algn="ctr">
              <a:lnSpc>
                <a:spcPct val="100000"/>
              </a:lnSpc>
              <a:spcBef>
                <a:spcPts val="0"/>
              </a:spcBef>
              <a:spcAft>
                <a:spcPts val="0"/>
              </a:spcAft>
              <a:buClr>
                <a:schemeClr val="accent3"/>
              </a:buClr>
              <a:buSzPts val="2400"/>
              <a:buNone/>
              <a:defRPr sz="2400">
                <a:solidFill>
                  <a:schemeClr val="accent3"/>
                </a:solidFill>
              </a:defRPr>
            </a:lvl9pPr>
          </a:lstStyle>
          <a:p>
            <a:endParaRPr/>
          </a:p>
        </p:txBody>
      </p:sp>
      <p:sp>
        <p:nvSpPr>
          <p:cNvPr id="403" name="Google Shape;403;p118"/>
          <p:cNvSpPr txBox="1">
            <a:spLocks noGrp="1"/>
          </p:cNvSpPr>
          <p:nvPr>
            <p:ph type="subTitle" idx="1"/>
          </p:nvPr>
        </p:nvSpPr>
        <p:spPr>
          <a:xfrm>
            <a:off x="1339400" y="3925083"/>
            <a:ext cx="3311400" cy="755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404" name="Google Shape;404;p118"/>
          <p:cNvSpPr txBox="1">
            <a:spLocks noGrp="1"/>
          </p:cNvSpPr>
          <p:nvPr>
            <p:ph type="subTitle" idx="2"/>
          </p:nvPr>
        </p:nvSpPr>
        <p:spPr>
          <a:xfrm>
            <a:off x="1339400" y="2416697"/>
            <a:ext cx="3311400" cy="755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405" name="Google Shape;405;p118"/>
          <p:cNvSpPr txBox="1">
            <a:spLocks noGrp="1"/>
          </p:cNvSpPr>
          <p:nvPr>
            <p:ph type="title" idx="3"/>
          </p:nvPr>
        </p:nvSpPr>
        <p:spPr>
          <a:xfrm>
            <a:off x="713225" y="1861500"/>
            <a:ext cx="487500" cy="496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400"/>
              <a:buNone/>
              <a:defRPr sz="2400" b="0"/>
            </a:lvl1pPr>
            <a:lvl2pPr lvl="1" algn="ctr">
              <a:lnSpc>
                <a:spcPct val="100000"/>
              </a:lnSpc>
              <a:spcBef>
                <a:spcPts val="0"/>
              </a:spcBef>
              <a:spcAft>
                <a:spcPts val="0"/>
              </a:spcAft>
              <a:buClr>
                <a:schemeClr val="accent3"/>
              </a:buClr>
              <a:buSzPts val="2400"/>
              <a:buNone/>
              <a:defRPr sz="2400">
                <a:solidFill>
                  <a:schemeClr val="accent3"/>
                </a:solidFill>
              </a:defRPr>
            </a:lvl2pPr>
            <a:lvl3pPr lvl="2" algn="ctr">
              <a:lnSpc>
                <a:spcPct val="100000"/>
              </a:lnSpc>
              <a:spcBef>
                <a:spcPts val="0"/>
              </a:spcBef>
              <a:spcAft>
                <a:spcPts val="0"/>
              </a:spcAft>
              <a:buClr>
                <a:schemeClr val="accent3"/>
              </a:buClr>
              <a:buSzPts val="2400"/>
              <a:buNone/>
              <a:defRPr sz="2400">
                <a:solidFill>
                  <a:schemeClr val="accent3"/>
                </a:solidFill>
              </a:defRPr>
            </a:lvl3pPr>
            <a:lvl4pPr lvl="3" algn="ctr">
              <a:lnSpc>
                <a:spcPct val="100000"/>
              </a:lnSpc>
              <a:spcBef>
                <a:spcPts val="0"/>
              </a:spcBef>
              <a:spcAft>
                <a:spcPts val="0"/>
              </a:spcAft>
              <a:buClr>
                <a:schemeClr val="accent3"/>
              </a:buClr>
              <a:buSzPts val="2400"/>
              <a:buNone/>
              <a:defRPr sz="2400">
                <a:solidFill>
                  <a:schemeClr val="accent3"/>
                </a:solidFill>
              </a:defRPr>
            </a:lvl4pPr>
            <a:lvl5pPr lvl="4" algn="ctr">
              <a:lnSpc>
                <a:spcPct val="100000"/>
              </a:lnSpc>
              <a:spcBef>
                <a:spcPts val="0"/>
              </a:spcBef>
              <a:spcAft>
                <a:spcPts val="0"/>
              </a:spcAft>
              <a:buClr>
                <a:schemeClr val="accent3"/>
              </a:buClr>
              <a:buSzPts val="2400"/>
              <a:buNone/>
              <a:defRPr sz="2400">
                <a:solidFill>
                  <a:schemeClr val="accent3"/>
                </a:solidFill>
              </a:defRPr>
            </a:lvl5pPr>
            <a:lvl6pPr lvl="5" algn="ctr">
              <a:lnSpc>
                <a:spcPct val="100000"/>
              </a:lnSpc>
              <a:spcBef>
                <a:spcPts val="0"/>
              </a:spcBef>
              <a:spcAft>
                <a:spcPts val="0"/>
              </a:spcAft>
              <a:buClr>
                <a:schemeClr val="accent3"/>
              </a:buClr>
              <a:buSzPts val="2400"/>
              <a:buNone/>
              <a:defRPr sz="2400">
                <a:solidFill>
                  <a:schemeClr val="accent3"/>
                </a:solidFill>
              </a:defRPr>
            </a:lvl6pPr>
            <a:lvl7pPr lvl="6" algn="ctr">
              <a:lnSpc>
                <a:spcPct val="100000"/>
              </a:lnSpc>
              <a:spcBef>
                <a:spcPts val="0"/>
              </a:spcBef>
              <a:spcAft>
                <a:spcPts val="0"/>
              </a:spcAft>
              <a:buClr>
                <a:schemeClr val="accent3"/>
              </a:buClr>
              <a:buSzPts val="2400"/>
              <a:buNone/>
              <a:defRPr sz="2400">
                <a:solidFill>
                  <a:schemeClr val="accent3"/>
                </a:solidFill>
              </a:defRPr>
            </a:lvl7pPr>
            <a:lvl8pPr lvl="7" algn="ctr">
              <a:lnSpc>
                <a:spcPct val="100000"/>
              </a:lnSpc>
              <a:spcBef>
                <a:spcPts val="0"/>
              </a:spcBef>
              <a:spcAft>
                <a:spcPts val="0"/>
              </a:spcAft>
              <a:buClr>
                <a:schemeClr val="accent3"/>
              </a:buClr>
              <a:buSzPts val="2400"/>
              <a:buNone/>
              <a:defRPr sz="2400">
                <a:solidFill>
                  <a:schemeClr val="accent3"/>
                </a:solidFill>
              </a:defRPr>
            </a:lvl8pPr>
            <a:lvl9pPr lvl="8" algn="ctr">
              <a:lnSpc>
                <a:spcPct val="100000"/>
              </a:lnSpc>
              <a:spcBef>
                <a:spcPts val="0"/>
              </a:spcBef>
              <a:spcAft>
                <a:spcPts val="0"/>
              </a:spcAft>
              <a:buClr>
                <a:schemeClr val="accent3"/>
              </a:buClr>
              <a:buSzPts val="2400"/>
              <a:buNone/>
              <a:defRPr sz="2400">
                <a:solidFill>
                  <a:schemeClr val="accent3"/>
                </a:solidFill>
              </a:defRPr>
            </a:lvl9pPr>
          </a:lstStyle>
          <a:p>
            <a:endParaRPr/>
          </a:p>
        </p:txBody>
      </p:sp>
      <p:sp>
        <p:nvSpPr>
          <p:cNvPr id="406" name="Google Shape;406;p118"/>
          <p:cNvSpPr txBox="1">
            <a:spLocks noGrp="1"/>
          </p:cNvSpPr>
          <p:nvPr>
            <p:ph type="subTitle" idx="4"/>
          </p:nvPr>
        </p:nvSpPr>
        <p:spPr>
          <a:xfrm>
            <a:off x="1339400" y="1861500"/>
            <a:ext cx="3311400" cy="496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000">
                <a:latin typeface="Redressed"/>
                <a:ea typeface="Redressed"/>
                <a:cs typeface="Redressed"/>
                <a:sym typeface="Redressed"/>
              </a:defRPr>
            </a:lvl1pPr>
            <a:lvl2pPr lvl="1" algn="l">
              <a:lnSpc>
                <a:spcPct val="100000"/>
              </a:lnSpc>
              <a:spcBef>
                <a:spcPts val="0"/>
              </a:spcBef>
              <a:spcAft>
                <a:spcPts val="0"/>
              </a:spcAft>
              <a:buSzPts val="1400"/>
              <a:buNone/>
              <a:defRPr sz="2000">
                <a:latin typeface="Redressed"/>
                <a:ea typeface="Redressed"/>
                <a:cs typeface="Redressed"/>
                <a:sym typeface="Redressed"/>
              </a:defRPr>
            </a:lvl2pPr>
            <a:lvl3pPr lvl="2" algn="l">
              <a:lnSpc>
                <a:spcPct val="100000"/>
              </a:lnSpc>
              <a:spcBef>
                <a:spcPts val="0"/>
              </a:spcBef>
              <a:spcAft>
                <a:spcPts val="0"/>
              </a:spcAft>
              <a:buSzPts val="1400"/>
              <a:buNone/>
              <a:defRPr sz="2000">
                <a:latin typeface="Redressed"/>
                <a:ea typeface="Redressed"/>
                <a:cs typeface="Redressed"/>
                <a:sym typeface="Redressed"/>
              </a:defRPr>
            </a:lvl3pPr>
            <a:lvl4pPr lvl="3" algn="l">
              <a:lnSpc>
                <a:spcPct val="100000"/>
              </a:lnSpc>
              <a:spcBef>
                <a:spcPts val="0"/>
              </a:spcBef>
              <a:spcAft>
                <a:spcPts val="0"/>
              </a:spcAft>
              <a:buSzPts val="1400"/>
              <a:buNone/>
              <a:defRPr sz="2000">
                <a:latin typeface="Redressed"/>
                <a:ea typeface="Redressed"/>
                <a:cs typeface="Redressed"/>
                <a:sym typeface="Redressed"/>
              </a:defRPr>
            </a:lvl4pPr>
            <a:lvl5pPr lvl="4" algn="l">
              <a:lnSpc>
                <a:spcPct val="100000"/>
              </a:lnSpc>
              <a:spcBef>
                <a:spcPts val="0"/>
              </a:spcBef>
              <a:spcAft>
                <a:spcPts val="0"/>
              </a:spcAft>
              <a:buSzPts val="1400"/>
              <a:buNone/>
              <a:defRPr sz="2000">
                <a:latin typeface="Redressed"/>
                <a:ea typeface="Redressed"/>
                <a:cs typeface="Redressed"/>
                <a:sym typeface="Redressed"/>
              </a:defRPr>
            </a:lvl5pPr>
            <a:lvl6pPr lvl="5" algn="l">
              <a:lnSpc>
                <a:spcPct val="100000"/>
              </a:lnSpc>
              <a:spcBef>
                <a:spcPts val="0"/>
              </a:spcBef>
              <a:spcAft>
                <a:spcPts val="0"/>
              </a:spcAft>
              <a:buSzPts val="1400"/>
              <a:buNone/>
              <a:defRPr sz="2000">
                <a:latin typeface="Redressed"/>
                <a:ea typeface="Redressed"/>
                <a:cs typeface="Redressed"/>
                <a:sym typeface="Redressed"/>
              </a:defRPr>
            </a:lvl6pPr>
            <a:lvl7pPr lvl="6" algn="l">
              <a:lnSpc>
                <a:spcPct val="100000"/>
              </a:lnSpc>
              <a:spcBef>
                <a:spcPts val="0"/>
              </a:spcBef>
              <a:spcAft>
                <a:spcPts val="0"/>
              </a:spcAft>
              <a:buSzPts val="1400"/>
              <a:buNone/>
              <a:defRPr sz="2000">
                <a:latin typeface="Redressed"/>
                <a:ea typeface="Redressed"/>
                <a:cs typeface="Redressed"/>
                <a:sym typeface="Redressed"/>
              </a:defRPr>
            </a:lvl7pPr>
            <a:lvl8pPr lvl="7" algn="l">
              <a:lnSpc>
                <a:spcPct val="100000"/>
              </a:lnSpc>
              <a:spcBef>
                <a:spcPts val="0"/>
              </a:spcBef>
              <a:spcAft>
                <a:spcPts val="0"/>
              </a:spcAft>
              <a:buSzPts val="1400"/>
              <a:buNone/>
              <a:defRPr sz="2000">
                <a:latin typeface="Redressed"/>
                <a:ea typeface="Redressed"/>
                <a:cs typeface="Redressed"/>
                <a:sym typeface="Redressed"/>
              </a:defRPr>
            </a:lvl8pPr>
            <a:lvl9pPr lvl="8" algn="l">
              <a:lnSpc>
                <a:spcPct val="100000"/>
              </a:lnSpc>
              <a:spcBef>
                <a:spcPts val="0"/>
              </a:spcBef>
              <a:spcAft>
                <a:spcPts val="0"/>
              </a:spcAft>
              <a:buSzPts val="1400"/>
              <a:buNone/>
              <a:defRPr sz="2000">
                <a:latin typeface="Redressed"/>
                <a:ea typeface="Redressed"/>
                <a:cs typeface="Redressed"/>
                <a:sym typeface="Redressed"/>
              </a:defRPr>
            </a:lvl9pPr>
          </a:lstStyle>
          <a:p>
            <a:endParaRPr/>
          </a:p>
        </p:txBody>
      </p:sp>
      <p:sp>
        <p:nvSpPr>
          <p:cNvPr id="407" name="Google Shape;407;p118"/>
          <p:cNvSpPr txBox="1">
            <a:spLocks noGrp="1"/>
          </p:cNvSpPr>
          <p:nvPr>
            <p:ph type="subTitle" idx="5"/>
          </p:nvPr>
        </p:nvSpPr>
        <p:spPr>
          <a:xfrm>
            <a:off x="1339400" y="3369896"/>
            <a:ext cx="3311400" cy="496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000">
                <a:latin typeface="Redressed"/>
                <a:ea typeface="Redressed"/>
                <a:cs typeface="Redressed"/>
                <a:sym typeface="Redressed"/>
              </a:defRPr>
            </a:lvl1pPr>
            <a:lvl2pPr lvl="1" algn="l">
              <a:lnSpc>
                <a:spcPct val="100000"/>
              </a:lnSpc>
              <a:spcBef>
                <a:spcPts val="0"/>
              </a:spcBef>
              <a:spcAft>
                <a:spcPts val="0"/>
              </a:spcAft>
              <a:buSzPts val="1400"/>
              <a:buNone/>
              <a:defRPr sz="2000">
                <a:latin typeface="Redressed"/>
                <a:ea typeface="Redressed"/>
                <a:cs typeface="Redressed"/>
                <a:sym typeface="Redressed"/>
              </a:defRPr>
            </a:lvl2pPr>
            <a:lvl3pPr lvl="2" algn="l">
              <a:lnSpc>
                <a:spcPct val="100000"/>
              </a:lnSpc>
              <a:spcBef>
                <a:spcPts val="0"/>
              </a:spcBef>
              <a:spcAft>
                <a:spcPts val="0"/>
              </a:spcAft>
              <a:buSzPts val="1400"/>
              <a:buNone/>
              <a:defRPr sz="2000">
                <a:latin typeface="Redressed"/>
                <a:ea typeface="Redressed"/>
                <a:cs typeface="Redressed"/>
                <a:sym typeface="Redressed"/>
              </a:defRPr>
            </a:lvl3pPr>
            <a:lvl4pPr lvl="3" algn="l">
              <a:lnSpc>
                <a:spcPct val="100000"/>
              </a:lnSpc>
              <a:spcBef>
                <a:spcPts val="0"/>
              </a:spcBef>
              <a:spcAft>
                <a:spcPts val="0"/>
              </a:spcAft>
              <a:buSzPts val="1400"/>
              <a:buNone/>
              <a:defRPr sz="2000">
                <a:latin typeface="Redressed"/>
                <a:ea typeface="Redressed"/>
                <a:cs typeface="Redressed"/>
                <a:sym typeface="Redressed"/>
              </a:defRPr>
            </a:lvl4pPr>
            <a:lvl5pPr lvl="4" algn="l">
              <a:lnSpc>
                <a:spcPct val="100000"/>
              </a:lnSpc>
              <a:spcBef>
                <a:spcPts val="0"/>
              </a:spcBef>
              <a:spcAft>
                <a:spcPts val="0"/>
              </a:spcAft>
              <a:buSzPts val="1400"/>
              <a:buNone/>
              <a:defRPr sz="2000">
                <a:latin typeface="Redressed"/>
                <a:ea typeface="Redressed"/>
                <a:cs typeface="Redressed"/>
                <a:sym typeface="Redressed"/>
              </a:defRPr>
            </a:lvl5pPr>
            <a:lvl6pPr lvl="5" algn="l">
              <a:lnSpc>
                <a:spcPct val="100000"/>
              </a:lnSpc>
              <a:spcBef>
                <a:spcPts val="0"/>
              </a:spcBef>
              <a:spcAft>
                <a:spcPts val="0"/>
              </a:spcAft>
              <a:buSzPts val="1400"/>
              <a:buNone/>
              <a:defRPr sz="2000">
                <a:latin typeface="Redressed"/>
                <a:ea typeface="Redressed"/>
                <a:cs typeface="Redressed"/>
                <a:sym typeface="Redressed"/>
              </a:defRPr>
            </a:lvl6pPr>
            <a:lvl7pPr lvl="6" algn="l">
              <a:lnSpc>
                <a:spcPct val="100000"/>
              </a:lnSpc>
              <a:spcBef>
                <a:spcPts val="0"/>
              </a:spcBef>
              <a:spcAft>
                <a:spcPts val="0"/>
              </a:spcAft>
              <a:buSzPts val="1400"/>
              <a:buNone/>
              <a:defRPr sz="2000">
                <a:latin typeface="Redressed"/>
                <a:ea typeface="Redressed"/>
                <a:cs typeface="Redressed"/>
                <a:sym typeface="Redressed"/>
              </a:defRPr>
            </a:lvl7pPr>
            <a:lvl8pPr lvl="7" algn="l">
              <a:lnSpc>
                <a:spcPct val="100000"/>
              </a:lnSpc>
              <a:spcBef>
                <a:spcPts val="0"/>
              </a:spcBef>
              <a:spcAft>
                <a:spcPts val="0"/>
              </a:spcAft>
              <a:buSzPts val="1400"/>
              <a:buNone/>
              <a:defRPr sz="2000">
                <a:latin typeface="Redressed"/>
                <a:ea typeface="Redressed"/>
                <a:cs typeface="Redressed"/>
                <a:sym typeface="Redressed"/>
              </a:defRPr>
            </a:lvl8pPr>
            <a:lvl9pPr lvl="8" algn="l">
              <a:lnSpc>
                <a:spcPct val="100000"/>
              </a:lnSpc>
              <a:spcBef>
                <a:spcPts val="0"/>
              </a:spcBef>
              <a:spcAft>
                <a:spcPts val="0"/>
              </a:spcAft>
              <a:buSzPts val="1400"/>
              <a:buNone/>
              <a:defRPr sz="2000">
                <a:latin typeface="Redressed"/>
                <a:ea typeface="Redressed"/>
                <a:cs typeface="Redressed"/>
                <a:sym typeface="Redressed"/>
              </a:defRPr>
            </a:lvl9pPr>
          </a:lstStyle>
          <a:p>
            <a:endParaRPr/>
          </a:p>
        </p:txBody>
      </p:sp>
      <p:sp>
        <p:nvSpPr>
          <p:cNvPr id="408" name="Google Shape;408;p118"/>
          <p:cNvSpPr txBox="1">
            <a:spLocks noGrp="1"/>
          </p:cNvSpPr>
          <p:nvPr>
            <p:ph type="title" idx="6"/>
          </p:nvPr>
        </p:nvSpPr>
        <p:spPr>
          <a:xfrm>
            <a:off x="1954500" y="402500"/>
            <a:ext cx="5235000" cy="63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list">
  <p:cSld name="CUSTOM_7">
    <p:spTree>
      <p:nvGrpSpPr>
        <p:cNvPr id="1" name="Shape 409"/>
        <p:cNvGrpSpPr/>
        <p:nvPr/>
      </p:nvGrpSpPr>
      <p:grpSpPr>
        <a:xfrm>
          <a:off x="0" y="0"/>
          <a:ext cx="0" cy="0"/>
          <a:chOff x="0" y="0"/>
          <a:chExt cx="0" cy="0"/>
        </a:xfrm>
      </p:grpSpPr>
      <p:sp>
        <p:nvSpPr>
          <p:cNvPr id="410" name="Google Shape;410;p119"/>
          <p:cNvSpPr txBox="1">
            <a:spLocks noGrp="1"/>
          </p:cNvSpPr>
          <p:nvPr>
            <p:ph type="subTitle" idx="1"/>
          </p:nvPr>
        </p:nvSpPr>
        <p:spPr>
          <a:xfrm flipH="1">
            <a:off x="567600" y="1454139"/>
            <a:ext cx="2658000" cy="3639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400">
                <a:solidFill>
                  <a:schemeClr val="dk1"/>
                </a:solidFill>
                <a:latin typeface="Livvic"/>
                <a:ea typeface="Livvic"/>
                <a:cs typeface="Livvic"/>
                <a:sym typeface="Livvic"/>
              </a:defRPr>
            </a:lvl1pPr>
            <a:lvl2pPr lvl="1" algn="l">
              <a:lnSpc>
                <a:spcPct val="100000"/>
              </a:lnSpc>
              <a:spcBef>
                <a:spcPts val="0"/>
              </a:spcBef>
              <a:spcAft>
                <a:spcPts val="0"/>
              </a:spcAft>
              <a:buSzPts val="1400"/>
              <a:buNone/>
              <a:defRPr sz="1400">
                <a:solidFill>
                  <a:schemeClr val="dk1"/>
                </a:solidFill>
                <a:latin typeface="Livvic"/>
                <a:ea typeface="Livvic"/>
                <a:cs typeface="Livvic"/>
                <a:sym typeface="Livvic"/>
              </a:defRPr>
            </a:lvl2pPr>
            <a:lvl3pPr lvl="2" algn="l">
              <a:lnSpc>
                <a:spcPct val="100000"/>
              </a:lnSpc>
              <a:spcBef>
                <a:spcPts val="0"/>
              </a:spcBef>
              <a:spcAft>
                <a:spcPts val="0"/>
              </a:spcAft>
              <a:buSzPts val="1400"/>
              <a:buNone/>
              <a:defRPr sz="1400">
                <a:solidFill>
                  <a:schemeClr val="dk1"/>
                </a:solidFill>
                <a:latin typeface="Livvic"/>
                <a:ea typeface="Livvic"/>
                <a:cs typeface="Livvic"/>
                <a:sym typeface="Livvic"/>
              </a:defRPr>
            </a:lvl3pPr>
            <a:lvl4pPr lvl="3" algn="l">
              <a:lnSpc>
                <a:spcPct val="100000"/>
              </a:lnSpc>
              <a:spcBef>
                <a:spcPts val="0"/>
              </a:spcBef>
              <a:spcAft>
                <a:spcPts val="0"/>
              </a:spcAft>
              <a:buSzPts val="1400"/>
              <a:buNone/>
              <a:defRPr sz="1400">
                <a:solidFill>
                  <a:schemeClr val="dk1"/>
                </a:solidFill>
                <a:latin typeface="Livvic"/>
                <a:ea typeface="Livvic"/>
                <a:cs typeface="Livvic"/>
                <a:sym typeface="Livvic"/>
              </a:defRPr>
            </a:lvl4pPr>
            <a:lvl5pPr lvl="4" algn="l">
              <a:lnSpc>
                <a:spcPct val="100000"/>
              </a:lnSpc>
              <a:spcBef>
                <a:spcPts val="0"/>
              </a:spcBef>
              <a:spcAft>
                <a:spcPts val="0"/>
              </a:spcAft>
              <a:buSzPts val="1400"/>
              <a:buNone/>
              <a:defRPr sz="1400">
                <a:solidFill>
                  <a:schemeClr val="dk1"/>
                </a:solidFill>
                <a:latin typeface="Livvic"/>
                <a:ea typeface="Livvic"/>
                <a:cs typeface="Livvic"/>
                <a:sym typeface="Livvic"/>
              </a:defRPr>
            </a:lvl5pPr>
            <a:lvl6pPr lvl="5" algn="l">
              <a:lnSpc>
                <a:spcPct val="100000"/>
              </a:lnSpc>
              <a:spcBef>
                <a:spcPts val="0"/>
              </a:spcBef>
              <a:spcAft>
                <a:spcPts val="0"/>
              </a:spcAft>
              <a:buSzPts val="1400"/>
              <a:buNone/>
              <a:defRPr sz="1400">
                <a:solidFill>
                  <a:schemeClr val="dk1"/>
                </a:solidFill>
                <a:latin typeface="Livvic"/>
                <a:ea typeface="Livvic"/>
                <a:cs typeface="Livvic"/>
                <a:sym typeface="Livvic"/>
              </a:defRPr>
            </a:lvl6pPr>
            <a:lvl7pPr lvl="6" algn="l">
              <a:lnSpc>
                <a:spcPct val="100000"/>
              </a:lnSpc>
              <a:spcBef>
                <a:spcPts val="0"/>
              </a:spcBef>
              <a:spcAft>
                <a:spcPts val="0"/>
              </a:spcAft>
              <a:buSzPts val="1400"/>
              <a:buNone/>
              <a:defRPr sz="1400">
                <a:solidFill>
                  <a:schemeClr val="dk1"/>
                </a:solidFill>
                <a:latin typeface="Livvic"/>
                <a:ea typeface="Livvic"/>
                <a:cs typeface="Livvic"/>
                <a:sym typeface="Livvic"/>
              </a:defRPr>
            </a:lvl7pPr>
            <a:lvl8pPr lvl="7" algn="l">
              <a:lnSpc>
                <a:spcPct val="100000"/>
              </a:lnSpc>
              <a:spcBef>
                <a:spcPts val="0"/>
              </a:spcBef>
              <a:spcAft>
                <a:spcPts val="0"/>
              </a:spcAft>
              <a:buSzPts val="1400"/>
              <a:buNone/>
              <a:defRPr sz="1400">
                <a:solidFill>
                  <a:schemeClr val="dk1"/>
                </a:solidFill>
                <a:latin typeface="Livvic"/>
                <a:ea typeface="Livvic"/>
                <a:cs typeface="Livvic"/>
                <a:sym typeface="Livvic"/>
              </a:defRPr>
            </a:lvl8pPr>
            <a:lvl9pPr lvl="8" algn="l">
              <a:lnSpc>
                <a:spcPct val="100000"/>
              </a:lnSpc>
              <a:spcBef>
                <a:spcPts val="0"/>
              </a:spcBef>
              <a:spcAft>
                <a:spcPts val="0"/>
              </a:spcAft>
              <a:buSzPts val="1400"/>
              <a:buNone/>
              <a:defRPr sz="1400">
                <a:solidFill>
                  <a:schemeClr val="dk1"/>
                </a:solidFill>
                <a:latin typeface="Livvic"/>
                <a:ea typeface="Livvic"/>
                <a:cs typeface="Livvic"/>
                <a:sym typeface="Livvic"/>
              </a:defRPr>
            </a:lvl9pPr>
          </a:lstStyle>
          <a:p>
            <a:endParaRPr/>
          </a:p>
        </p:txBody>
      </p:sp>
      <p:sp>
        <p:nvSpPr>
          <p:cNvPr id="411" name="Google Shape;411;p119"/>
          <p:cNvSpPr txBox="1">
            <a:spLocks noGrp="1"/>
          </p:cNvSpPr>
          <p:nvPr>
            <p:ph type="ctrTitle"/>
          </p:nvPr>
        </p:nvSpPr>
        <p:spPr>
          <a:xfrm>
            <a:off x="1935550" y="399389"/>
            <a:ext cx="5273100" cy="107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CUSTOM_12_1_1">
    <p:spTree>
      <p:nvGrpSpPr>
        <p:cNvPr id="1" name="Shape 412"/>
        <p:cNvGrpSpPr/>
        <p:nvPr/>
      </p:nvGrpSpPr>
      <p:grpSpPr>
        <a:xfrm>
          <a:off x="0" y="0"/>
          <a:ext cx="0" cy="0"/>
          <a:chOff x="0" y="0"/>
          <a:chExt cx="0" cy="0"/>
        </a:xfrm>
      </p:grpSpPr>
      <p:sp>
        <p:nvSpPr>
          <p:cNvPr id="413" name="Google Shape;413;p120"/>
          <p:cNvSpPr txBox="1">
            <a:spLocks noGrp="1"/>
          </p:cNvSpPr>
          <p:nvPr>
            <p:ph type="ctrTitle"/>
          </p:nvPr>
        </p:nvSpPr>
        <p:spPr>
          <a:xfrm>
            <a:off x="2300100" y="1221472"/>
            <a:ext cx="4543800" cy="3899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3"/>
              </a:buClr>
              <a:buSzPts val="1400"/>
              <a:buFont typeface="Livvic"/>
              <a:buNone/>
              <a:defRPr sz="1600">
                <a:latin typeface="Livvic"/>
                <a:ea typeface="Livvic"/>
                <a:cs typeface="Livvic"/>
                <a:sym typeface="Livvic"/>
              </a:defRPr>
            </a:lvl1pPr>
            <a:lvl2pPr lvl="1"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a:endParaRPr/>
          </a:p>
        </p:txBody>
      </p:sp>
      <p:sp>
        <p:nvSpPr>
          <p:cNvPr id="414" name="Google Shape;414;p120"/>
          <p:cNvSpPr txBox="1">
            <a:spLocks noGrp="1"/>
          </p:cNvSpPr>
          <p:nvPr>
            <p:ph type="title" idx="2"/>
          </p:nvPr>
        </p:nvSpPr>
        <p:spPr>
          <a:xfrm>
            <a:off x="1677900" y="402500"/>
            <a:ext cx="5788200" cy="63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415"/>
        <p:cNvGrpSpPr/>
        <p:nvPr/>
      </p:nvGrpSpPr>
      <p:grpSpPr>
        <a:xfrm>
          <a:off x="0" y="0"/>
          <a:ext cx="0" cy="0"/>
          <a:chOff x="0" y="0"/>
          <a:chExt cx="0" cy="0"/>
        </a:xfrm>
      </p:grpSpPr>
      <p:sp>
        <p:nvSpPr>
          <p:cNvPr id="416" name="Google Shape;416;p121"/>
          <p:cNvSpPr txBox="1">
            <a:spLocks noGrp="1"/>
          </p:cNvSpPr>
          <p:nvPr>
            <p:ph type="title"/>
          </p:nvPr>
        </p:nvSpPr>
        <p:spPr>
          <a:xfrm>
            <a:off x="1015813" y="1005194"/>
            <a:ext cx="3246600" cy="64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6000" b="0"/>
            </a:lvl1pPr>
            <a:lvl2pPr lvl="1" algn="ctr">
              <a:lnSpc>
                <a:spcPct val="100000"/>
              </a:lnSpc>
              <a:spcBef>
                <a:spcPts val="0"/>
              </a:spcBef>
              <a:spcAft>
                <a:spcPts val="0"/>
              </a:spcAft>
              <a:buSzPts val="4200"/>
              <a:buNone/>
              <a:defRPr sz="4200" b="0"/>
            </a:lvl2pPr>
            <a:lvl3pPr lvl="2" algn="ctr">
              <a:lnSpc>
                <a:spcPct val="100000"/>
              </a:lnSpc>
              <a:spcBef>
                <a:spcPts val="0"/>
              </a:spcBef>
              <a:spcAft>
                <a:spcPts val="0"/>
              </a:spcAft>
              <a:buSzPts val="4200"/>
              <a:buNone/>
              <a:defRPr sz="4200" b="0"/>
            </a:lvl3pPr>
            <a:lvl4pPr lvl="3" algn="ctr">
              <a:lnSpc>
                <a:spcPct val="100000"/>
              </a:lnSpc>
              <a:spcBef>
                <a:spcPts val="0"/>
              </a:spcBef>
              <a:spcAft>
                <a:spcPts val="0"/>
              </a:spcAft>
              <a:buSzPts val="4200"/>
              <a:buNone/>
              <a:defRPr sz="4200" b="0"/>
            </a:lvl4pPr>
            <a:lvl5pPr lvl="4" algn="ctr">
              <a:lnSpc>
                <a:spcPct val="100000"/>
              </a:lnSpc>
              <a:spcBef>
                <a:spcPts val="0"/>
              </a:spcBef>
              <a:spcAft>
                <a:spcPts val="0"/>
              </a:spcAft>
              <a:buSzPts val="4200"/>
              <a:buNone/>
              <a:defRPr sz="4200" b="0"/>
            </a:lvl5pPr>
            <a:lvl6pPr lvl="5" algn="ctr">
              <a:lnSpc>
                <a:spcPct val="100000"/>
              </a:lnSpc>
              <a:spcBef>
                <a:spcPts val="0"/>
              </a:spcBef>
              <a:spcAft>
                <a:spcPts val="0"/>
              </a:spcAft>
              <a:buSzPts val="4200"/>
              <a:buNone/>
              <a:defRPr sz="4200" b="0"/>
            </a:lvl6pPr>
            <a:lvl7pPr lvl="6" algn="ctr">
              <a:lnSpc>
                <a:spcPct val="100000"/>
              </a:lnSpc>
              <a:spcBef>
                <a:spcPts val="0"/>
              </a:spcBef>
              <a:spcAft>
                <a:spcPts val="0"/>
              </a:spcAft>
              <a:buSzPts val="4200"/>
              <a:buNone/>
              <a:defRPr sz="4200" b="0"/>
            </a:lvl7pPr>
            <a:lvl8pPr lvl="7" algn="ctr">
              <a:lnSpc>
                <a:spcPct val="100000"/>
              </a:lnSpc>
              <a:spcBef>
                <a:spcPts val="0"/>
              </a:spcBef>
              <a:spcAft>
                <a:spcPts val="0"/>
              </a:spcAft>
              <a:buSzPts val="4200"/>
              <a:buNone/>
              <a:defRPr sz="4200" b="0"/>
            </a:lvl8pPr>
            <a:lvl9pPr lvl="8" algn="ctr">
              <a:lnSpc>
                <a:spcPct val="100000"/>
              </a:lnSpc>
              <a:spcBef>
                <a:spcPts val="0"/>
              </a:spcBef>
              <a:spcAft>
                <a:spcPts val="0"/>
              </a:spcAft>
              <a:buSzPts val="4200"/>
              <a:buNone/>
              <a:defRPr sz="4200" b="0"/>
            </a:lvl9pPr>
          </a:lstStyle>
          <a:p>
            <a:endParaRPr/>
          </a:p>
        </p:txBody>
      </p:sp>
      <p:sp>
        <p:nvSpPr>
          <p:cNvPr id="417" name="Google Shape;417;p121"/>
          <p:cNvSpPr txBox="1">
            <a:spLocks noGrp="1"/>
          </p:cNvSpPr>
          <p:nvPr>
            <p:ph type="subTitle" idx="1"/>
          </p:nvPr>
        </p:nvSpPr>
        <p:spPr>
          <a:xfrm>
            <a:off x="4545288" y="671028"/>
            <a:ext cx="3582900" cy="1316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3"/>
              </a:buClr>
              <a:buSzPts val="2100"/>
              <a:buFont typeface="Livvic"/>
              <a:buNone/>
              <a:defRPr sz="1400">
                <a:solidFill>
                  <a:schemeClr val="accent3"/>
                </a:solidFill>
                <a:latin typeface="Livvic"/>
                <a:ea typeface="Livvic"/>
                <a:cs typeface="Livvic"/>
                <a:sym typeface="Livvic"/>
              </a:defRPr>
            </a:lvl1pPr>
            <a:lvl2pPr lvl="1"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2100"/>
              <a:buFont typeface="Livvic"/>
              <a:buNone/>
              <a:defRPr sz="2100">
                <a:solidFill>
                  <a:schemeClr val="accent3"/>
                </a:solidFill>
                <a:latin typeface="Livvic"/>
                <a:ea typeface="Livvic"/>
                <a:cs typeface="Livvic"/>
                <a:sym typeface="Livvic"/>
              </a:defRPr>
            </a:lvl9pPr>
          </a:lstStyle>
          <a:p>
            <a:endParaRPr/>
          </a:p>
        </p:txBody>
      </p:sp>
      <p:sp>
        <p:nvSpPr>
          <p:cNvPr id="418" name="Google Shape;418;p121"/>
          <p:cNvSpPr txBox="1"/>
          <p:nvPr/>
        </p:nvSpPr>
        <p:spPr>
          <a:xfrm>
            <a:off x="621627" y="4157250"/>
            <a:ext cx="3104400" cy="1035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300"/>
              </a:spcBef>
              <a:spcAft>
                <a:spcPts val="0"/>
              </a:spcAft>
              <a:buClr>
                <a:srgbClr val="000000"/>
              </a:buClr>
              <a:buSzPts val="1000"/>
              <a:buFont typeface="Arial"/>
              <a:buNone/>
            </a:pPr>
            <a:r>
              <a:rPr lang="en" sz="1000" b="0" i="0" u="none" strike="noStrike" cap="none">
                <a:solidFill>
                  <a:schemeClr val="dk1"/>
                </a:solidFill>
                <a:latin typeface="Livvic"/>
                <a:ea typeface="Livvic"/>
                <a:cs typeface="Livvic"/>
                <a:sym typeface="Livvic"/>
              </a:rPr>
              <a:t>CREDITS: This presentation template was created by </a:t>
            </a:r>
            <a:r>
              <a:rPr lang="en" sz="1000" b="0" i="0" u="none" strike="noStrike" cap="none">
                <a:solidFill>
                  <a:schemeClr val="dk1"/>
                </a:solidFill>
                <a:uFill>
                  <a:noFill/>
                </a:uFill>
                <a:latin typeface="Livvic SemiBold"/>
                <a:ea typeface="Livvic SemiBold"/>
                <a:cs typeface="Livvic SemiBold"/>
                <a:sym typeface="Livvic SemiBold"/>
                <a:hlinkClick r:id="rId2">
                  <a:extLst>
                    <a:ext uri="{A12FA001-AC4F-418D-AE19-62706E023703}">
                      <ahyp:hlinkClr xmlns:ahyp="http://schemas.microsoft.com/office/drawing/2018/hyperlinkcolor" val="tx"/>
                    </a:ext>
                  </a:extLst>
                </a:hlinkClick>
              </a:rPr>
              <a:t>Slidesgo</a:t>
            </a:r>
            <a:r>
              <a:rPr lang="en" sz="1000" b="0" i="0" u="none" strike="noStrike" cap="none">
                <a:solidFill>
                  <a:schemeClr val="dk1"/>
                </a:solidFill>
                <a:latin typeface="Livvic"/>
                <a:ea typeface="Livvic"/>
                <a:cs typeface="Livvic"/>
                <a:sym typeface="Livvic"/>
              </a:rPr>
              <a:t>, and includes icons by </a:t>
            </a:r>
            <a:r>
              <a:rPr lang="en" sz="1000" b="0" i="0" u="none" strike="noStrike" cap="none">
                <a:solidFill>
                  <a:schemeClr val="dk1"/>
                </a:solidFill>
                <a:uFill>
                  <a:noFill/>
                </a:uFill>
                <a:latin typeface="Livvic SemiBold"/>
                <a:ea typeface="Livvic SemiBold"/>
                <a:cs typeface="Livvic SemiBold"/>
                <a:sym typeface="Livvic SemiBold"/>
                <a:hlinkClick r:id="rId3">
                  <a:extLst>
                    <a:ext uri="{A12FA001-AC4F-418D-AE19-62706E023703}">
                      <ahyp:hlinkClr xmlns:ahyp="http://schemas.microsoft.com/office/drawing/2018/hyperlinkcolor" val="tx"/>
                    </a:ext>
                  </a:extLst>
                </a:hlinkClick>
              </a:rPr>
              <a:t>Flaticon</a:t>
            </a:r>
            <a:r>
              <a:rPr lang="en" sz="1000" b="0" i="0" u="none" strike="noStrike" cap="none">
                <a:solidFill>
                  <a:schemeClr val="dk1"/>
                </a:solidFill>
                <a:latin typeface="Livvic"/>
                <a:ea typeface="Livvic"/>
                <a:cs typeface="Livvic"/>
                <a:sym typeface="Livvic"/>
              </a:rPr>
              <a:t>, and infographics &amp; images by </a:t>
            </a:r>
            <a:r>
              <a:rPr lang="en" sz="1000" b="0" i="0" u="none" strike="noStrike" cap="none">
                <a:solidFill>
                  <a:schemeClr val="dk1"/>
                </a:solidFill>
                <a:uFill>
                  <a:noFill/>
                </a:uFill>
                <a:latin typeface="Livvic SemiBold"/>
                <a:ea typeface="Livvic SemiBold"/>
                <a:cs typeface="Livvic SemiBold"/>
                <a:sym typeface="Livvic SemiBold"/>
                <a:hlinkClick r:id="rId4">
                  <a:extLst>
                    <a:ext uri="{A12FA001-AC4F-418D-AE19-62706E023703}">
                      <ahyp:hlinkClr xmlns:ahyp="http://schemas.microsoft.com/office/drawing/2018/hyperlinkcolor" val="tx"/>
                    </a:ext>
                  </a:extLst>
                </a:hlinkClick>
              </a:rPr>
              <a:t>Freepik</a:t>
            </a:r>
            <a:endParaRPr sz="1400" b="0" i="0" u="none" strike="noStrike" cap="none">
              <a:solidFill>
                <a:schemeClr val="dk1"/>
              </a:solidFill>
              <a:latin typeface="Livvic SemiBold"/>
              <a:ea typeface="Livvic SemiBold"/>
              <a:cs typeface="Livvic SemiBold"/>
              <a:sym typeface="Livvic SemiBold"/>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Livvic"/>
              <a:ea typeface="Livvic"/>
              <a:cs typeface="Livvic"/>
              <a:sym typeface="Livvic"/>
            </a:endParaRPr>
          </a:p>
          <a:p>
            <a:pPr marL="0" marR="0" lvl="0" indent="0" algn="l" rtl="0">
              <a:lnSpc>
                <a:spcPct val="115000"/>
              </a:lnSpc>
              <a:spcBef>
                <a:spcPts val="300"/>
              </a:spcBef>
              <a:spcAft>
                <a:spcPts val="0"/>
              </a:spcAft>
              <a:buClr>
                <a:srgbClr val="000000"/>
              </a:buClr>
              <a:buSzPts val="1000"/>
              <a:buFont typeface="Arial"/>
              <a:buNone/>
            </a:pPr>
            <a:endParaRPr sz="1000" b="0" i="0" u="none" strike="noStrike" cap="none">
              <a:solidFill>
                <a:schemeClr val="dk1"/>
              </a:solidFill>
              <a:latin typeface="Livvic"/>
              <a:ea typeface="Livvic"/>
              <a:cs typeface="Livvic"/>
              <a:sym typeface="Livvic"/>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Resources">
  <p:cSld name="CUSTOM_8_1">
    <p:spTree>
      <p:nvGrpSpPr>
        <p:cNvPr id="1" name="Shape 419"/>
        <p:cNvGrpSpPr/>
        <p:nvPr/>
      </p:nvGrpSpPr>
      <p:grpSpPr>
        <a:xfrm>
          <a:off x="0" y="0"/>
          <a:ext cx="0" cy="0"/>
          <a:chOff x="0" y="0"/>
          <a:chExt cx="0" cy="0"/>
        </a:xfrm>
      </p:grpSpPr>
      <p:sp>
        <p:nvSpPr>
          <p:cNvPr id="420" name="Google Shape;420;p122"/>
          <p:cNvSpPr txBox="1">
            <a:spLocks noGrp="1"/>
          </p:cNvSpPr>
          <p:nvPr>
            <p:ph type="body" idx="1"/>
          </p:nvPr>
        </p:nvSpPr>
        <p:spPr>
          <a:xfrm>
            <a:off x="605216" y="1346611"/>
            <a:ext cx="3435000" cy="3645600"/>
          </a:xfrm>
          <a:prstGeom prst="rect">
            <a:avLst/>
          </a:prstGeom>
          <a:noFill/>
          <a:ln>
            <a:noFill/>
          </a:ln>
        </p:spPr>
        <p:txBody>
          <a:bodyPr spcFirstLastPara="1" wrap="square" lIns="91425" tIns="91425" rIns="91425" bIns="91425" anchor="t" anchorCtr="0">
            <a:noAutofit/>
          </a:bodyPr>
          <a:lstStyle>
            <a:lvl1pPr marL="457200" lvl="0" indent="-279400" algn="l">
              <a:lnSpc>
                <a:spcPct val="100000"/>
              </a:lnSpc>
              <a:spcBef>
                <a:spcPts val="0"/>
              </a:spcBef>
              <a:spcAft>
                <a:spcPts val="0"/>
              </a:spcAft>
              <a:buSzPts val="800"/>
              <a:buFont typeface="Nunito Light"/>
              <a:buChar char="■"/>
              <a:defRPr/>
            </a:lvl1pPr>
            <a:lvl2pPr marL="914400" lvl="1" indent="-304800" algn="l">
              <a:lnSpc>
                <a:spcPct val="115000"/>
              </a:lnSpc>
              <a:spcBef>
                <a:spcPts val="1600"/>
              </a:spcBef>
              <a:spcAft>
                <a:spcPts val="0"/>
              </a:spcAft>
              <a:buSzPts val="1200"/>
              <a:buFont typeface="Nunito Light"/>
              <a:buChar char="◂"/>
              <a:defRPr/>
            </a:lvl2pPr>
            <a:lvl3pPr marL="1371600" lvl="2" indent="-304800" algn="l">
              <a:lnSpc>
                <a:spcPct val="115000"/>
              </a:lnSpc>
              <a:spcBef>
                <a:spcPts val="1600"/>
              </a:spcBef>
              <a:spcAft>
                <a:spcPts val="0"/>
              </a:spcAft>
              <a:buSzPts val="1200"/>
              <a:buFont typeface="Nunito Light"/>
              <a:buChar char="◂"/>
              <a:defRPr/>
            </a:lvl3pPr>
            <a:lvl4pPr marL="1828800" lvl="3" indent="-304800" algn="l">
              <a:lnSpc>
                <a:spcPct val="115000"/>
              </a:lnSpc>
              <a:spcBef>
                <a:spcPts val="1600"/>
              </a:spcBef>
              <a:spcAft>
                <a:spcPts val="0"/>
              </a:spcAft>
              <a:buSzPts val="1200"/>
              <a:buFont typeface="Nunito Light"/>
              <a:buChar char="◂"/>
              <a:defRPr/>
            </a:lvl4pPr>
            <a:lvl5pPr marL="2286000" lvl="4" indent="-304800" algn="l">
              <a:lnSpc>
                <a:spcPct val="115000"/>
              </a:lnSpc>
              <a:spcBef>
                <a:spcPts val="1600"/>
              </a:spcBef>
              <a:spcAft>
                <a:spcPts val="0"/>
              </a:spcAft>
              <a:buSzPts val="1200"/>
              <a:buFont typeface="Nunito Light"/>
              <a:buChar char="○"/>
              <a:defRPr/>
            </a:lvl5pPr>
            <a:lvl6pPr marL="2743200" lvl="5" indent="-304800" algn="l">
              <a:lnSpc>
                <a:spcPct val="115000"/>
              </a:lnSpc>
              <a:spcBef>
                <a:spcPts val="1600"/>
              </a:spcBef>
              <a:spcAft>
                <a:spcPts val="0"/>
              </a:spcAft>
              <a:buSzPts val="1200"/>
              <a:buFont typeface="Nunito Light"/>
              <a:buChar char="■"/>
              <a:defRPr/>
            </a:lvl6pPr>
            <a:lvl7pPr marL="3200400" lvl="6" indent="-304800" algn="l">
              <a:lnSpc>
                <a:spcPct val="115000"/>
              </a:lnSpc>
              <a:spcBef>
                <a:spcPts val="1600"/>
              </a:spcBef>
              <a:spcAft>
                <a:spcPts val="0"/>
              </a:spcAft>
              <a:buSzPts val="1200"/>
              <a:buFont typeface="Nunito Light"/>
              <a:buChar char="●"/>
              <a:defRPr/>
            </a:lvl7pPr>
            <a:lvl8pPr marL="3657600" lvl="7" indent="-304800" algn="l">
              <a:lnSpc>
                <a:spcPct val="115000"/>
              </a:lnSpc>
              <a:spcBef>
                <a:spcPts val="1600"/>
              </a:spcBef>
              <a:spcAft>
                <a:spcPts val="0"/>
              </a:spcAft>
              <a:buSzPts val="1200"/>
              <a:buFont typeface="Nunito Light"/>
              <a:buChar char="○"/>
              <a:defRPr/>
            </a:lvl8pPr>
            <a:lvl9pPr marL="4114800" lvl="8" indent="-304800" algn="l">
              <a:lnSpc>
                <a:spcPct val="115000"/>
              </a:lnSpc>
              <a:spcBef>
                <a:spcPts val="1600"/>
              </a:spcBef>
              <a:spcAft>
                <a:spcPts val="1600"/>
              </a:spcAft>
              <a:buSzPts val="1200"/>
              <a:buFont typeface="Nunito Light"/>
              <a:buChar char="■"/>
              <a:defRPr/>
            </a:lvl9pPr>
          </a:lstStyle>
          <a:p>
            <a:endParaRPr/>
          </a:p>
        </p:txBody>
      </p:sp>
      <p:sp>
        <p:nvSpPr>
          <p:cNvPr id="421" name="Google Shape;421;p122"/>
          <p:cNvSpPr txBox="1">
            <a:spLocks noGrp="1"/>
          </p:cNvSpPr>
          <p:nvPr>
            <p:ph type="body" idx="2"/>
          </p:nvPr>
        </p:nvSpPr>
        <p:spPr>
          <a:xfrm>
            <a:off x="4882150" y="1328278"/>
            <a:ext cx="3435000" cy="3682500"/>
          </a:xfrm>
          <a:prstGeom prst="rect">
            <a:avLst/>
          </a:prstGeom>
          <a:noFill/>
          <a:ln>
            <a:noFill/>
          </a:ln>
        </p:spPr>
        <p:txBody>
          <a:bodyPr spcFirstLastPara="1" wrap="square" lIns="91425" tIns="91425" rIns="91425" bIns="91425" anchor="ctr" anchorCtr="0">
            <a:noAutofit/>
          </a:bodyPr>
          <a:lstStyle>
            <a:lvl1pPr marL="457200" lvl="0" indent="-279400" algn="l">
              <a:lnSpc>
                <a:spcPct val="100000"/>
              </a:lnSpc>
              <a:spcBef>
                <a:spcPts val="300"/>
              </a:spcBef>
              <a:spcAft>
                <a:spcPts val="0"/>
              </a:spcAft>
              <a:buSzPts val="800"/>
              <a:buFont typeface="Nunito Light"/>
              <a:buChar char="■"/>
              <a:defRPr/>
            </a:lvl1pPr>
            <a:lvl2pPr marL="914400" lvl="1" indent="-304800" algn="l">
              <a:lnSpc>
                <a:spcPct val="115000"/>
              </a:lnSpc>
              <a:spcBef>
                <a:spcPts val="0"/>
              </a:spcBef>
              <a:spcAft>
                <a:spcPts val="0"/>
              </a:spcAft>
              <a:buSzPts val="1200"/>
              <a:buFont typeface="Nunito Light"/>
              <a:buChar char="◂"/>
              <a:defRPr/>
            </a:lvl2pPr>
            <a:lvl3pPr marL="1371600" lvl="2" indent="-304800" algn="l">
              <a:lnSpc>
                <a:spcPct val="115000"/>
              </a:lnSpc>
              <a:spcBef>
                <a:spcPts val="1600"/>
              </a:spcBef>
              <a:spcAft>
                <a:spcPts val="0"/>
              </a:spcAft>
              <a:buSzPts val="1200"/>
              <a:buFont typeface="Nunito Light"/>
              <a:buChar char="◂"/>
              <a:defRPr/>
            </a:lvl3pPr>
            <a:lvl4pPr marL="1828800" lvl="3" indent="-304800" algn="l">
              <a:lnSpc>
                <a:spcPct val="115000"/>
              </a:lnSpc>
              <a:spcBef>
                <a:spcPts val="1600"/>
              </a:spcBef>
              <a:spcAft>
                <a:spcPts val="0"/>
              </a:spcAft>
              <a:buSzPts val="1200"/>
              <a:buFont typeface="Nunito Light"/>
              <a:buChar char="◂"/>
              <a:defRPr/>
            </a:lvl4pPr>
            <a:lvl5pPr marL="2286000" lvl="4" indent="-304800" algn="l">
              <a:lnSpc>
                <a:spcPct val="115000"/>
              </a:lnSpc>
              <a:spcBef>
                <a:spcPts val="1600"/>
              </a:spcBef>
              <a:spcAft>
                <a:spcPts val="0"/>
              </a:spcAft>
              <a:buSzPts val="1200"/>
              <a:buFont typeface="Nunito Light"/>
              <a:buChar char="○"/>
              <a:defRPr/>
            </a:lvl5pPr>
            <a:lvl6pPr marL="2743200" lvl="5" indent="-304800" algn="l">
              <a:lnSpc>
                <a:spcPct val="115000"/>
              </a:lnSpc>
              <a:spcBef>
                <a:spcPts val="1600"/>
              </a:spcBef>
              <a:spcAft>
                <a:spcPts val="0"/>
              </a:spcAft>
              <a:buSzPts val="1200"/>
              <a:buFont typeface="Nunito Light"/>
              <a:buChar char="■"/>
              <a:defRPr/>
            </a:lvl6pPr>
            <a:lvl7pPr marL="3200400" lvl="6" indent="-304800" algn="l">
              <a:lnSpc>
                <a:spcPct val="115000"/>
              </a:lnSpc>
              <a:spcBef>
                <a:spcPts val="1600"/>
              </a:spcBef>
              <a:spcAft>
                <a:spcPts val="0"/>
              </a:spcAft>
              <a:buSzPts val="1200"/>
              <a:buFont typeface="Nunito Light"/>
              <a:buChar char="●"/>
              <a:defRPr/>
            </a:lvl7pPr>
            <a:lvl8pPr marL="3657600" lvl="7" indent="-304800" algn="l">
              <a:lnSpc>
                <a:spcPct val="115000"/>
              </a:lnSpc>
              <a:spcBef>
                <a:spcPts val="1600"/>
              </a:spcBef>
              <a:spcAft>
                <a:spcPts val="0"/>
              </a:spcAft>
              <a:buSzPts val="1200"/>
              <a:buFont typeface="Nunito Light"/>
              <a:buChar char="○"/>
              <a:defRPr/>
            </a:lvl8pPr>
            <a:lvl9pPr marL="4114800" lvl="8" indent="-304800" algn="l">
              <a:lnSpc>
                <a:spcPct val="115000"/>
              </a:lnSpc>
              <a:spcBef>
                <a:spcPts val="1600"/>
              </a:spcBef>
              <a:spcAft>
                <a:spcPts val="1600"/>
              </a:spcAft>
              <a:buSzPts val="1200"/>
              <a:buFont typeface="Nunito Light"/>
              <a:buChar char="■"/>
              <a:defRPr/>
            </a:lvl9pPr>
          </a:lstStyle>
          <a:p>
            <a:endParaRPr/>
          </a:p>
        </p:txBody>
      </p:sp>
      <p:sp>
        <p:nvSpPr>
          <p:cNvPr id="422" name="Google Shape;422;p122"/>
          <p:cNvSpPr txBox="1">
            <a:spLocks noGrp="1"/>
          </p:cNvSpPr>
          <p:nvPr>
            <p:ph type="ctrTitle"/>
          </p:nvPr>
        </p:nvSpPr>
        <p:spPr>
          <a:xfrm>
            <a:off x="1935550" y="399389"/>
            <a:ext cx="5273100" cy="107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Resources 1">
  <p:cSld name="CUSTOM_8_1_1">
    <p:spTree>
      <p:nvGrpSpPr>
        <p:cNvPr id="1" name="Shape 423"/>
        <p:cNvGrpSpPr/>
        <p:nvPr/>
      </p:nvGrpSpPr>
      <p:grpSpPr>
        <a:xfrm>
          <a:off x="0" y="0"/>
          <a:ext cx="0" cy="0"/>
          <a:chOff x="0" y="0"/>
          <a:chExt cx="0" cy="0"/>
        </a:xfrm>
      </p:grpSpPr>
      <p:sp>
        <p:nvSpPr>
          <p:cNvPr id="424" name="Google Shape;424;p123"/>
          <p:cNvSpPr txBox="1">
            <a:spLocks noGrp="1"/>
          </p:cNvSpPr>
          <p:nvPr>
            <p:ph type="body" idx="1"/>
          </p:nvPr>
        </p:nvSpPr>
        <p:spPr>
          <a:xfrm>
            <a:off x="605216" y="1346611"/>
            <a:ext cx="3435000" cy="3645600"/>
          </a:xfrm>
          <a:prstGeom prst="rect">
            <a:avLst/>
          </a:prstGeom>
          <a:noFill/>
          <a:ln>
            <a:noFill/>
          </a:ln>
        </p:spPr>
        <p:txBody>
          <a:bodyPr spcFirstLastPara="1" wrap="square" lIns="91425" tIns="91425" rIns="91425" bIns="91425" anchor="t" anchorCtr="0">
            <a:noAutofit/>
          </a:bodyPr>
          <a:lstStyle>
            <a:lvl1pPr marL="457200" lvl="0" indent="-279400" algn="l">
              <a:lnSpc>
                <a:spcPct val="100000"/>
              </a:lnSpc>
              <a:spcBef>
                <a:spcPts val="0"/>
              </a:spcBef>
              <a:spcAft>
                <a:spcPts val="0"/>
              </a:spcAft>
              <a:buSzPts val="800"/>
              <a:buFont typeface="Nunito Light"/>
              <a:buChar char="■"/>
              <a:defRPr/>
            </a:lvl1pPr>
            <a:lvl2pPr marL="914400" lvl="1" indent="-304800" algn="l">
              <a:lnSpc>
                <a:spcPct val="115000"/>
              </a:lnSpc>
              <a:spcBef>
                <a:spcPts val="1600"/>
              </a:spcBef>
              <a:spcAft>
                <a:spcPts val="0"/>
              </a:spcAft>
              <a:buSzPts val="1200"/>
              <a:buFont typeface="Nunito Light"/>
              <a:buChar char="◂"/>
              <a:defRPr/>
            </a:lvl2pPr>
            <a:lvl3pPr marL="1371600" lvl="2" indent="-304800" algn="l">
              <a:lnSpc>
                <a:spcPct val="115000"/>
              </a:lnSpc>
              <a:spcBef>
                <a:spcPts val="1600"/>
              </a:spcBef>
              <a:spcAft>
                <a:spcPts val="0"/>
              </a:spcAft>
              <a:buSzPts val="1200"/>
              <a:buFont typeface="Nunito Light"/>
              <a:buChar char="◂"/>
              <a:defRPr/>
            </a:lvl3pPr>
            <a:lvl4pPr marL="1828800" lvl="3" indent="-304800" algn="l">
              <a:lnSpc>
                <a:spcPct val="115000"/>
              </a:lnSpc>
              <a:spcBef>
                <a:spcPts val="1600"/>
              </a:spcBef>
              <a:spcAft>
                <a:spcPts val="0"/>
              </a:spcAft>
              <a:buSzPts val="1200"/>
              <a:buFont typeface="Nunito Light"/>
              <a:buChar char="◂"/>
              <a:defRPr/>
            </a:lvl4pPr>
            <a:lvl5pPr marL="2286000" lvl="4" indent="-304800" algn="l">
              <a:lnSpc>
                <a:spcPct val="115000"/>
              </a:lnSpc>
              <a:spcBef>
                <a:spcPts val="1600"/>
              </a:spcBef>
              <a:spcAft>
                <a:spcPts val="0"/>
              </a:spcAft>
              <a:buSzPts val="1200"/>
              <a:buFont typeface="Nunito Light"/>
              <a:buChar char="○"/>
              <a:defRPr/>
            </a:lvl5pPr>
            <a:lvl6pPr marL="2743200" lvl="5" indent="-304800" algn="l">
              <a:lnSpc>
                <a:spcPct val="115000"/>
              </a:lnSpc>
              <a:spcBef>
                <a:spcPts val="1600"/>
              </a:spcBef>
              <a:spcAft>
                <a:spcPts val="0"/>
              </a:spcAft>
              <a:buSzPts val="1200"/>
              <a:buFont typeface="Nunito Light"/>
              <a:buChar char="■"/>
              <a:defRPr/>
            </a:lvl6pPr>
            <a:lvl7pPr marL="3200400" lvl="6" indent="-304800" algn="l">
              <a:lnSpc>
                <a:spcPct val="115000"/>
              </a:lnSpc>
              <a:spcBef>
                <a:spcPts val="1600"/>
              </a:spcBef>
              <a:spcAft>
                <a:spcPts val="0"/>
              </a:spcAft>
              <a:buSzPts val="1200"/>
              <a:buFont typeface="Nunito Light"/>
              <a:buChar char="●"/>
              <a:defRPr/>
            </a:lvl7pPr>
            <a:lvl8pPr marL="3657600" lvl="7" indent="-304800" algn="l">
              <a:lnSpc>
                <a:spcPct val="115000"/>
              </a:lnSpc>
              <a:spcBef>
                <a:spcPts val="1600"/>
              </a:spcBef>
              <a:spcAft>
                <a:spcPts val="0"/>
              </a:spcAft>
              <a:buSzPts val="1200"/>
              <a:buFont typeface="Nunito Light"/>
              <a:buChar char="○"/>
              <a:defRPr/>
            </a:lvl8pPr>
            <a:lvl9pPr marL="4114800" lvl="8" indent="-304800" algn="l">
              <a:lnSpc>
                <a:spcPct val="115000"/>
              </a:lnSpc>
              <a:spcBef>
                <a:spcPts val="1600"/>
              </a:spcBef>
              <a:spcAft>
                <a:spcPts val="1600"/>
              </a:spcAft>
              <a:buSzPts val="1200"/>
              <a:buFont typeface="Nunito Light"/>
              <a:buChar char="■"/>
              <a:defRPr/>
            </a:lvl9pPr>
          </a:lstStyle>
          <a:p>
            <a:endParaRPr/>
          </a:p>
        </p:txBody>
      </p:sp>
      <p:sp>
        <p:nvSpPr>
          <p:cNvPr id="425" name="Google Shape;425;p123"/>
          <p:cNvSpPr txBox="1">
            <a:spLocks noGrp="1"/>
          </p:cNvSpPr>
          <p:nvPr>
            <p:ph type="body" idx="2"/>
          </p:nvPr>
        </p:nvSpPr>
        <p:spPr>
          <a:xfrm>
            <a:off x="4882150" y="1328278"/>
            <a:ext cx="3435000" cy="2088300"/>
          </a:xfrm>
          <a:prstGeom prst="rect">
            <a:avLst/>
          </a:prstGeom>
          <a:noFill/>
          <a:ln>
            <a:noFill/>
          </a:ln>
        </p:spPr>
        <p:txBody>
          <a:bodyPr spcFirstLastPara="1" wrap="square" lIns="91425" tIns="91425" rIns="91425" bIns="91425" anchor="ctr" anchorCtr="0">
            <a:noAutofit/>
          </a:bodyPr>
          <a:lstStyle>
            <a:lvl1pPr marL="457200" lvl="0" indent="-279400" algn="l">
              <a:lnSpc>
                <a:spcPct val="100000"/>
              </a:lnSpc>
              <a:spcBef>
                <a:spcPts val="300"/>
              </a:spcBef>
              <a:spcAft>
                <a:spcPts val="0"/>
              </a:spcAft>
              <a:buSzPts val="800"/>
              <a:buFont typeface="Nunito Light"/>
              <a:buChar char="■"/>
              <a:defRPr/>
            </a:lvl1pPr>
            <a:lvl2pPr marL="914400" lvl="1" indent="-304800" algn="l">
              <a:lnSpc>
                <a:spcPct val="115000"/>
              </a:lnSpc>
              <a:spcBef>
                <a:spcPts val="0"/>
              </a:spcBef>
              <a:spcAft>
                <a:spcPts val="0"/>
              </a:spcAft>
              <a:buSzPts val="1200"/>
              <a:buFont typeface="Nunito Light"/>
              <a:buChar char="◂"/>
              <a:defRPr/>
            </a:lvl2pPr>
            <a:lvl3pPr marL="1371600" lvl="2" indent="-304800" algn="l">
              <a:lnSpc>
                <a:spcPct val="115000"/>
              </a:lnSpc>
              <a:spcBef>
                <a:spcPts val="1600"/>
              </a:spcBef>
              <a:spcAft>
                <a:spcPts val="0"/>
              </a:spcAft>
              <a:buSzPts val="1200"/>
              <a:buFont typeface="Nunito Light"/>
              <a:buChar char="◂"/>
              <a:defRPr/>
            </a:lvl3pPr>
            <a:lvl4pPr marL="1828800" lvl="3" indent="-304800" algn="l">
              <a:lnSpc>
                <a:spcPct val="115000"/>
              </a:lnSpc>
              <a:spcBef>
                <a:spcPts val="1600"/>
              </a:spcBef>
              <a:spcAft>
                <a:spcPts val="0"/>
              </a:spcAft>
              <a:buSzPts val="1200"/>
              <a:buFont typeface="Nunito Light"/>
              <a:buChar char="◂"/>
              <a:defRPr/>
            </a:lvl4pPr>
            <a:lvl5pPr marL="2286000" lvl="4" indent="-304800" algn="l">
              <a:lnSpc>
                <a:spcPct val="115000"/>
              </a:lnSpc>
              <a:spcBef>
                <a:spcPts val="1600"/>
              </a:spcBef>
              <a:spcAft>
                <a:spcPts val="0"/>
              </a:spcAft>
              <a:buSzPts val="1200"/>
              <a:buFont typeface="Nunito Light"/>
              <a:buChar char="○"/>
              <a:defRPr/>
            </a:lvl5pPr>
            <a:lvl6pPr marL="2743200" lvl="5" indent="-304800" algn="l">
              <a:lnSpc>
                <a:spcPct val="115000"/>
              </a:lnSpc>
              <a:spcBef>
                <a:spcPts val="1600"/>
              </a:spcBef>
              <a:spcAft>
                <a:spcPts val="0"/>
              </a:spcAft>
              <a:buSzPts val="1200"/>
              <a:buFont typeface="Nunito Light"/>
              <a:buChar char="■"/>
              <a:defRPr/>
            </a:lvl6pPr>
            <a:lvl7pPr marL="3200400" lvl="6" indent="-304800" algn="l">
              <a:lnSpc>
                <a:spcPct val="115000"/>
              </a:lnSpc>
              <a:spcBef>
                <a:spcPts val="1600"/>
              </a:spcBef>
              <a:spcAft>
                <a:spcPts val="0"/>
              </a:spcAft>
              <a:buSzPts val="1200"/>
              <a:buFont typeface="Nunito Light"/>
              <a:buChar char="●"/>
              <a:defRPr/>
            </a:lvl7pPr>
            <a:lvl8pPr marL="3657600" lvl="7" indent="-304800" algn="l">
              <a:lnSpc>
                <a:spcPct val="115000"/>
              </a:lnSpc>
              <a:spcBef>
                <a:spcPts val="1600"/>
              </a:spcBef>
              <a:spcAft>
                <a:spcPts val="0"/>
              </a:spcAft>
              <a:buSzPts val="1200"/>
              <a:buFont typeface="Nunito Light"/>
              <a:buChar char="○"/>
              <a:defRPr/>
            </a:lvl8pPr>
            <a:lvl9pPr marL="4114800" lvl="8" indent="-304800" algn="l">
              <a:lnSpc>
                <a:spcPct val="115000"/>
              </a:lnSpc>
              <a:spcBef>
                <a:spcPts val="1600"/>
              </a:spcBef>
              <a:spcAft>
                <a:spcPts val="1600"/>
              </a:spcAft>
              <a:buSzPts val="1200"/>
              <a:buFont typeface="Nunito Light"/>
              <a:buChar char="■"/>
              <a:defRPr/>
            </a:lvl9pPr>
          </a:lstStyle>
          <a:p>
            <a:endParaRPr/>
          </a:p>
        </p:txBody>
      </p:sp>
      <p:sp>
        <p:nvSpPr>
          <p:cNvPr id="426" name="Google Shape;426;p123"/>
          <p:cNvSpPr txBox="1">
            <a:spLocks noGrp="1"/>
          </p:cNvSpPr>
          <p:nvPr>
            <p:ph type="ctrTitle"/>
          </p:nvPr>
        </p:nvSpPr>
        <p:spPr>
          <a:xfrm>
            <a:off x="713225" y="399389"/>
            <a:ext cx="7717500" cy="107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86"/>
          <p:cNvSpPr txBox="1">
            <a:spLocks noGrp="1"/>
          </p:cNvSpPr>
          <p:nvPr>
            <p:ph type="subTitle" idx="1"/>
          </p:nvPr>
        </p:nvSpPr>
        <p:spPr>
          <a:xfrm flipH="1">
            <a:off x="835078" y="2344254"/>
            <a:ext cx="3569100" cy="231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atin typeface="Livvic"/>
                <a:ea typeface="Livvic"/>
                <a:cs typeface="Livvic"/>
                <a:sym typeface="Livvic"/>
              </a:defRPr>
            </a:lvl1pPr>
            <a:lvl2pPr lvl="1" algn="ctr">
              <a:lnSpc>
                <a:spcPct val="100000"/>
              </a:lnSpc>
              <a:spcBef>
                <a:spcPts val="0"/>
              </a:spcBef>
              <a:spcAft>
                <a:spcPts val="0"/>
              </a:spcAft>
              <a:buSzPts val="1400"/>
              <a:buNone/>
              <a:defRPr>
                <a:latin typeface="Livvic"/>
                <a:ea typeface="Livvic"/>
                <a:cs typeface="Livvic"/>
                <a:sym typeface="Livvic"/>
              </a:defRPr>
            </a:lvl2pPr>
            <a:lvl3pPr lvl="2" algn="ctr">
              <a:lnSpc>
                <a:spcPct val="100000"/>
              </a:lnSpc>
              <a:spcBef>
                <a:spcPts val="0"/>
              </a:spcBef>
              <a:spcAft>
                <a:spcPts val="0"/>
              </a:spcAft>
              <a:buSzPts val="1400"/>
              <a:buNone/>
              <a:defRPr>
                <a:latin typeface="Livvic"/>
                <a:ea typeface="Livvic"/>
                <a:cs typeface="Livvic"/>
                <a:sym typeface="Livvic"/>
              </a:defRPr>
            </a:lvl3pPr>
            <a:lvl4pPr lvl="3" algn="ctr">
              <a:lnSpc>
                <a:spcPct val="100000"/>
              </a:lnSpc>
              <a:spcBef>
                <a:spcPts val="0"/>
              </a:spcBef>
              <a:spcAft>
                <a:spcPts val="0"/>
              </a:spcAft>
              <a:buSzPts val="1400"/>
              <a:buNone/>
              <a:defRPr>
                <a:latin typeface="Livvic"/>
                <a:ea typeface="Livvic"/>
                <a:cs typeface="Livvic"/>
                <a:sym typeface="Livvic"/>
              </a:defRPr>
            </a:lvl4pPr>
            <a:lvl5pPr lvl="4" algn="ctr">
              <a:lnSpc>
                <a:spcPct val="100000"/>
              </a:lnSpc>
              <a:spcBef>
                <a:spcPts val="0"/>
              </a:spcBef>
              <a:spcAft>
                <a:spcPts val="0"/>
              </a:spcAft>
              <a:buSzPts val="1400"/>
              <a:buNone/>
              <a:defRPr>
                <a:latin typeface="Livvic"/>
                <a:ea typeface="Livvic"/>
                <a:cs typeface="Livvic"/>
                <a:sym typeface="Livvic"/>
              </a:defRPr>
            </a:lvl5pPr>
            <a:lvl6pPr lvl="5" algn="ctr">
              <a:lnSpc>
                <a:spcPct val="100000"/>
              </a:lnSpc>
              <a:spcBef>
                <a:spcPts val="0"/>
              </a:spcBef>
              <a:spcAft>
                <a:spcPts val="0"/>
              </a:spcAft>
              <a:buSzPts val="1400"/>
              <a:buNone/>
              <a:defRPr>
                <a:latin typeface="Livvic"/>
                <a:ea typeface="Livvic"/>
                <a:cs typeface="Livvic"/>
                <a:sym typeface="Livvic"/>
              </a:defRPr>
            </a:lvl6pPr>
            <a:lvl7pPr lvl="6" algn="ctr">
              <a:lnSpc>
                <a:spcPct val="100000"/>
              </a:lnSpc>
              <a:spcBef>
                <a:spcPts val="0"/>
              </a:spcBef>
              <a:spcAft>
                <a:spcPts val="0"/>
              </a:spcAft>
              <a:buSzPts val="1400"/>
              <a:buNone/>
              <a:defRPr>
                <a:latin typeface="Livvic"/>
                <a:ea typeface="Livvic"/>
                <a:cs typeface="Livvic"/>
                <a:sym typeface="Livvic"/>
              </a:defRPr>
            </a:lvl7pPr>
            <a:lvl8pPr lvl="7" algn="ctr">
              <a:lnSpc>
                <a:spcPct val="100000"/>
              </a:lnSpc>
              <a:spcBef>
                <a:spcPts val="0"/>
              </a:spcBef>
              <a:spcAft>
                <a:spcPts val="0"/>
              </a:spcAft>
              <a:buSzPts val="1400"/>
              <a:buNone/>
              <a:defRPr>
                <a:latin typeface="Livvic"/>
                <a:ea typeface="Livvic"/>
                <a:cs typeface="Livvic"/>
                <a:sym typeface="Livvic"/>
              </a:defRPr>
            </a:lvl8pPr>
            <a:lvl9pPr lvl="8" algn="ctr">
              <a:lnSpc>
                <a:spcPct val="100000"/>
              </a:lnSpc>
              <a:spcBef>
                <a:spcPts val="0"/>
              </a:spcBef>
              <a:spcAft>
                <a:spcPts val="0"/>
              </a:spcAft>
              <a:buSzPts val="1400"/>
              <a:buNone/>
              <a:defRPr>
                <a:latin typeface="Livvic"/>
                <a:ea typeface="Livvic"/>
                <a:cs typeface="Livvic"/>
                <a:sym typeface="Livvic"/>
              </a:defRPr>
            </a:lvl9pPr>
          </a:lstStyle>
          <a:p>
            <a:endParaRPr/>
          </a:p>
        </p:txBody>
      </p:sp>
      <p:sp>
        <p:nvSpPr>
          <p:cNvPr id="34" name="Google Shape;34;p86"/>
          <p:cNvSpPr txBox="1">
            <a:spLocks noGrp="1"/>
          </p:cNvSpPr>
          <p:nvPr>
            <p:ph type="title"/>
          </p:nvPr>
        </p:nvSpPr>
        <p:spPr>
          <a:xfrm>
            <a:off x="1101028" y="1618479"/>
            <a:ext cx="3037200" cy="587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3000" b="0"/>
            </a:lvl1pPr>
            <a:lvl2pPr lvl="1" algn="ctr">
              <a:lnSpc>
                <a:spcPct val="100000"/>
              </a:lnSpc>
              <a:spcBef>
                <a:spcPts val="0"/>
              </a:spcBef>
              <a:spcAft>
                <a:spcPts val="0"/>
              </a:spcAft>
              <a:buSzPts val="2800"/>
              <a:buNone/>
              <a:defRPr sz="3000" b="0">
                <a:latin typeface="Roboto Slab Light"/>
                <a:ea typeface="Roboto Slab Light"/>
                <a:cs typeface="Roboto Slab Light"/>
                <a:sym typeface="Roboto Slab Light"/>
              </a:defRPr>
            </a:lvl2pPr>
            <a:lvl3pPr lvl="2" algn="ctr">
              <a:lnSpc>
                <a:spcPct val="100000"/>
              </a:lnSpc>
              <a:spcBef>
                <a:spcPts val="0"/>
              </a:spcBef>
              <a:spcAft>
                <a:spcPts val="0"/>
              </a:spcAft>
              <a:buSzPts val="2800"/>
              <a:buNone/>
              <a:defRPr sz="3000" b="0">
                <a:latin typeface="Roboto Slab Light"/>
                <a:ea typeface="Roboto Slab Light"/>
                <a:cs typeface="Roboto Slab Light"/>
                <a:sym typeface="Roboto Slab Light"/>
              </a:defRPr>
            </a:lvl3pPr>
            <a:lvl4pPr lvl="3" algn="ctr">
              <a:lnSpc>
                <a:spcPct val="100000"/>
              </a:lnSpc>
              <a:spcBef>
                <a:spcPts val="0"/>
              </a:spcBef>
              <a:spcAft>
                <a:spcPts val="0"/>
              </a:spcAft>
              <a:buSzPts val="2800"/>
              <a:buNone/>
              <a:defRPr sz="3000" b="0">
                <a:latin typeface="Roboto Slab Light"/>
                <a:ea typeface="Roboto Slab Light"/>
                <a:cs typeface="Roboto Slab Light"/>
                <a:sym typeface="Roboto Slab Light"/>
              </a:defRPr>
            </a:lvl4pPr>
            <a:lvl5pPr lvl="4" algn="ctr">
              <a:lnSpc>
                <a:spcPct val="100000"/>
              </a:lnSpc>
              <a:spcBef>
                <a:spcPts val="0"/>
              </a:spcBef>
              <a:spcAft>
                <a:spcPts val="0"/>
              </a:spcAft>
              <a:buSzPts val="2800"/>
              <a:buNone/>
              <a:defRPr sz="3000" b="0">
                <a:latin typeface="Roboto Slab Light"/>
                <a:ea typeface="Roboto Slab Light"/>
                <a:cs typeface="Roboto Slab Light"/>
                <a:sym typeface="Roboto Slab Light"/>
              </a:defRPr>
            </a:lvl5pPr>
            <a:lvl6pPr lvl="5" algn="ctr">
              <a:lnSpc>
                <a:spcPct val="100000"/>
              </a:lnSpc>
              <a:spcBef>
                <a:spcPts val="0"/>
              </a:spcBef>
              <a:spcAft>
                <a:spcPts val="0"/>
              </a:spcAft>
              <a:buSzPts val="2800"/>
              <a:buNone/>
              <a:defRPr sz="3000" b="0">
                <a:latin typeface="Roboto Slab Light"/>
                <a:ea typeface="Roboto Slab Light"/>
                <a:cs typeface="Roboto Slab Light"/>
                <a:sym typeface="Roboto Slab Light"/>
              </a:defRPr>
            </a:lvl6pPr>
            <a:lvl7pPr lvl="6" algn="ctr">
              <a:lnSpc>
                <a:spcPct val="100000"/>
              </a:lnSpc>
              <a:spcBef>
                <a:spcPts val="0"/>
              </a:spcBef>
              <a:spcAft>
                <a:spcPts val="0"/>
              </a:spcAft>
              <a:buSzPts val="2800"/>
              <a:buNone/>
              <a:defRPr sz="3000" b="0">
                <a:latin typeface="Roboto Slab Light"/>
                <a:ea typeface="Roboto Slab Light"/>
                <a:cs typeface="Roboto Slab Light"/>
                <a:sym typeface="Roboto Slab Light"/>
              </a:defRPr>
            </a:lvl7pPr>
            <a:lvl8pPr lvl="7" algn="ctr">
              <a:lnSpc>
                <a:spcPct val="100000"/>
              </a:lnSpc>
              <a:spcBef>
                <a:spcPts val="0"/>
              </a:spcBef>
              <a:spcAft>
                <a:spcPts val="0"/>
              </a:spcAft>
              <a:buSzPts val="2800"/>
              <a:buNone/>
              <a:defRPr sz="3000" b="0">
                <a:latin typeface="Roboto Slab Light"/>
                <a:ea typeface="Roboto Slab Light"/>
                <a:cs typeface="Roboto Slab Light"/>
                <a:sym typeface="Roboto Slab Light"/>
              </a:defRPr>
            </a:lvl8pPr>
            <a:lvl9pPr lvl="8" algn="ctr">
              <a:lnSpc>
                <a:spcPct val="100000"/>
              </a:lnSpc>
              <a:spcBef>
                <a:spcPts val="0"/>
              </a:spcBef>
              <a:spcAft>
                <a:spcPts val="0"/>
              </a:spcAft>
              <a:buSzPts val="2800"/>
              <a:buNone/>
              <a:defRPr sz="3000" b="0">
                <a:latin typeface="Roboto Slab Light"/>
                <a:ea typeface="Roboto Slab Light"/>
                <a:cs typeface="Roboto Slab Light"/>
                <a:sym typeface="Roboto Slab Light"/>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7"/>
        <p:cNvGrpSpPr/>
        <p:nvPr/>
      </p:nvGrpSpPr>
      <p:grpSpPr>
        <a:xfrm>
          <a:off x="0" y="0"/>
          <a:ext cx="0" cy="0"/>
          <a:chOff x="0" y="0"/>
          <a:chExt cx="0" cy="0"/>
        </a:xfrm>
      </p:grpSpPr>
      <p:sp>
        <p:nvSpPr>
          <p:cNvPr id="428" name="Google Shape;428;p131"/>
          <p:cNvSpPr txBox="1">
            <a:spLocks noGrp="1"/>
          </p:cNvSpPr>
          <p:nvPr>
            <p:ph type="title"/>
          </p:nvPr>
        </p:nvSpPr>
        <p:spPr>
          <a:xfrm>
            <a:off x="311700" y="2389833"/>
            <a:ext cx="8520600" cy="935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9"/>
        <p:cNvGrpSpPr/>
        <p:nvPr/>
      </p:nvGrpSpPr>
      <p:grpSpPr>
        <a:xfrm>
          <a:off x="0" y="0"/>
          <a:ext cx="0" cy="0"/>
          <a:chOff x="0" y="0"/>
          <a:chExt cx="0" cy="0"/>
        </a:xfrm>
      </p:grpSpPr>
      <p:sp>
        <p:nvSpPr>
          <p:cNvPr id="430" name="Google Shape;430;p132"/>
          <p:cNvSpPr txBox="1">
            <a:spLocks noGrp="1"/>
          </p:cNvSpPr>
          <p:nvPr>
            <p:ph type="ctrTitle"/>
          </p:nvPr>
        </p:nvSpPr>
        <p:spPr>
          <a:xfrm>
            <a:off x="5826034" y="1550889"/>
            <a:ext cx="2711700" cy="11088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3000"/>
              <a:buNone/>
              <a:defRPr b="0"/>
            </a:lvl1pPr>
            <a:lvl2pPr lvl="1" algn="r">
              <a:lnSpc>
                <a:spcPct val="100000"/>
              </a:lnSpc>
              <a:spcBef>
                <a:spcPts val="0"/>
              </a:spcBef>
              <a:spcAft>
                <a:spcPts val="0"/>
              </a:spcAft>
              <a:buSzPts val="2400"/>
              <a:buNone/>
              <a:defRPr sz="2400"/>
            </a:lvl2pPr>
            <a:lvl3pPr lvl="2" algn="r">
              <a:lnSpc>
                <a:spcPct val="100000"/>
              </a:lnSpc>
              <a:spcBef>
                <a:spcPts val="0"/>
              </a:spcBef>
              <a:spcAft>
                <a:spcPts val="0"/>
              </a:spcAft>
              <a:buSzPts val="2400"/>
              <a:buNone/>
              <a:defRPr sz="2400"/>
            </a:lvl3pPr>
            <a:lvl4pPr lvl="3" algn="r">
              <a:lnSpc>
                <a:spcPct val="100000"/>
              </a:lnSpc>
              <a:spcBef>
                <a:spcPts val="0"/>
              </a:spcBef>
              <a:spcAft>
                <a:spcPts val="0"/>
              </a:spcAft>
              <a:buSzPts val="2400"/>
              <a:buNone/>
              <a:defRPr sz="2400"/>
            </a:lvl4pPr>
            <a:lvl5pPr lvl="4" algn="r">
              <a:lnSpc>
                <a:spcPct val="100000"/>
              </a:lnSpc>
              <a:spcBef>
                <a:spcPts val="0"/>
              </a:spcBef>
              <a:spcAft>
                <a:spcPts val="0"/>
              </a:spcAft>
              <a:buSzPts val="2400"/>
              <a:buNone/>
              <a:defRPr sz="2400"/>
            </a:lvl5pPr>
            <a:lvl6pPr lvl="5" algn="r">
              <a:lnSpc>
                <a:spcPct val="100000"/>
              </a:lnSpc>
              <a:spcBef>
                <a:spcPts val="0"/>
              </a:spcBef>
              <a:spcAft>
                <a:spcPts val="0"/>
              </a:spcAft>
              <a:buSzPts val="2400"/>
              <a:buNone/>
              <a:defRPr sz="2400"/>
            </a:lvl6pPr>
            <a:lvl7pPr lvl="6" algn="r">
              <a:lnSpc>
                <a:spcPct val="100000"/>
              </a:lnSpc>
              <a:spcBef>
                <a:spcPts val="0"/>
              </a:spcBef>
              <a:spcAft>
                <a:spcPts val="0"/>
              </a:spcAft>
              <a:buSzPts val="2400"/>
              <a:buNone/>
              <a:defRPr sz="2400"/>
            </a:lvl7pPr>
            <a:lvl8pPr lvl="7" algn="r">
              <a:lnSpc>
                <a:spcPct val="100000"/>
              </a:lnSpc>
              <a:spcBef>
                <a:spcPts val="0"/>
              </a:spcBef>
              <a:spcAft>
                <a:spcPts val="0"/>
              </a:spcAft>
              <a:buSzPts val="2400"/>
              <a:buNone/>
              <a:defRPr sz="2400"/>
            </a:lvl8pPr>
            <a:lvl9pPr lvl="8" algn="r">
              <a:lnSpc>
                <a:spcPct val="100000"/>
              </a:lnSpc>
              <a:spcBef>
                <a:spcPts val="0"/>
              </a:spcBef>
              <a:spcAft>
                <a:spcPts val="0"/>
              </a:spcAft>
              <a:buSzPts val="2400"/>
              <a:buNone/>
              <a:defRPr sz="2400"/>
            </a:lvl9pPr>
          </a:lstStyle>
          <a:p>
            <a:endParaRPr/>
          </a:p>
        </p:txBody>
      </p:sp>
      <p:sp>
        <p:nvSpPr>
          <p:cNvPr id="431" name="Google Shape;431;p132"/>
          <p:cNvSpPr txBox="1">
            <a:spLocks noGrp="1"/>
          </p:cNvSpPr>
          <p:nvPr>
            <p:ph type="subTitle" idx="1"/>
          </p:nvPr>
        </p:nvSpPr>
        <p:spPr>
          <a:xfrm>
            <a:off x="5375734" y="2736584"/>
            <a:ext cx="3162000" cy="22401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solidFill>
                  <a:schemeClr val="accent3"/>
                </a:solidFill>
              </a:defRPr>
            </a:lvl1pPr>
            <a:lvl2pPr lvl="1" algn="r">
              <a:lnSpc>
                <a:spcPct val="100000"/>
              </a:lnSpc>
              <a:spcBef>
                <a:spcPts val="1600"/>
              </a:spcBef>
              <a:spcAft>
                <a:spcPts val="0"/>
              </a:spcAft>
              <a:buSzPts val="1400"/>
              <a:buNone/>
              <a:defRPr sz="1600">
                <a:solidFill>
                  <a:schemeClr val="accent3"/>
                </a:solidFill>
              </a:defRPr>
            </a:lvl2pPr>
            <a:lvl3pPr lvl="2" algn="r">
              <a:lnSpc>
                <a:spcPct val="100000"/>
              </a:lnSpc>
              <a:spcBef>
                <a:spcPts val="1600"/>
              </a:spcBef>
              <a:spcAft>
                <a:spcPts val="0"/>
              </a:spcAft>
              <a:buSzPts val="1400"/>
              <a:buNone/>
              <a:defRPr sz="1600">
                <a:solidFill>
                  <a:schemeClr val="accent3"/>
                </a:solidFill>
              </a:defRPr>
            </a:lvl3pPr>
            <a:lvl4pPr lvl="3" algn="r">
              <a:lnSpc>
                <a:spcPct val="100000"/>
              </a:lnSpc>
              <a:spcBef>
                <a:spcPts val="1600"/>
              </a:spcBef>
              <a:spcAft>
                <a:spcPts val="0"/>
              </a:spcAft>
              <a:buSzPts val="1400"/>
              <a:buNone/>
              <a:defRPr sz="1600">
                <a:solidFill>
                  <a:schemeClr val="accent3"/>
                </a:solidFill>
              </a:defRPr>
            </a:lvl4pPr>
            <a:lvl5pPr lvl="4" algn="r">
              <a:lnSpc>
                <a:spcPct val="100000"/>
              </a:lnSpc>
              <a:spcBef>
                <a:spcPts val="1600"/>
              </a:spcBef>
              <a:spcAft>
                <a:spcPts val="0"/>
              </a:spcAft>
              <a:buSzPts val="1400"/>
              <a:buNone/>
              <a:defRPr sz="1600">
                <a:solidFill>
                  <a:schemeClr val="accent3"/>
                </a:solidFill>
              </a:defRPr>
            </a:lvl5pPr>
            <a:lvl6pPr lvl="5" algn="r">
              <a:lnSpc>
                <a:spcPct val="100000"/>
              </a:lnSpc>
              <a:spcBef>
                <a:spcPts val="1600"/>
              </a:spcBef>
              <a:spcAft>
                <a:spcPts val="0"/>
              </a:spcAft>
              <a:buSzPts val="1400"/>
              <a:buNone/>
              <a:defRPr sz="1600">
                <a:solidFill>
                  <a:schemeClr val="accent3"/>
                </a:solidFill>
              </a:defRPr>
            </a:lvl6pPr>
            <a:lvl7pPr lvl="6" algn="r">
              <a:lnSpc>
                <a:spcPct val="100000"/>
              </a:lnSpc>
              <a:spcBef>
                <a:spcPts val="1600"/>
              </a:spcBef>
              <a:spcAft>
                <a:spcPts val="0"/>
              </a:spcAft>
              <a:buSzPts val="1400"/>
              <a:buNone/>
              <a:defRPr sz="1600">
                <a:solidFill>
                  <a:schemeClr val="accent3"/>
                </a:solidFill>
              </a:defRPr>
            </a:lvl7pPr>
            <a:lvl8pPr lvl="7" algn="r">
              <a:lnSpc>
                <a:spcPct val="100000"/>
              </a:lnSpc>
              <a:spcBef>
                <a:spcPts val="1600"/>
              </a:spcBef>
              <a:spcAft>
                <a:spcPts val="0"/>
              </a:spcAft>
              <a:buSzPts val="1400"/>
              <a:buNone/>
              <a:defRPr sz="1600">
                <a:solidFill>
                  <a:schemeClr val="accent3"/>
                </a:solidFill>
              </a:defRPr>
            </a:lvl8pPr>
            <a:lvl9pPr lvl="8" algn="r">
              <a:lnSpc>
                <a:spcPct val="100000"/>
              </a:lnSpc>
              <a:spcBef>
                <a:spcPts val="1600"/>
              </a:spcBef>
              <a:spcAft>
                <a:spcPts val="1600"/>
              </a:spcAft>
              <a:buSzPts val="1400"/>
              <a:buNone/>
              <a:defRPr sz="1600">
                <a:solidFill>
                  <a:schemeClr val="accent3"/>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2"/>
        <p:cNvGrpSpPr/>
        <p:nvPr/>
      </p:nvGrpSpPr>
      <p:grpSpPr>
        <a:xfrm>
          <a:off x="0" y="0"/>
          <a:ext cx="0" cy="0"/>
          <a:chOff x="0" y="0"/>
          <a:chExt cx="0" cy="0"/>
        </a:xfrm>
      </p:grpSpPr>
      <p:sp>
        <p:nvSpPr>
          <p:cNvPr id="433" name="Google Shape;433;p133"/>
          <p:cNvSpPr txBox="1">
            <a:spLocks noGrp="1"/>
          </p:cNvSpPr>
          <p:nvPr>
            <p:ph type="title"/>
          </p:nvPr>
        </p:nvSpPr>
        <p:spPr>
          <a:xfrm>
            <a:off x="265500" y="1370194"/>
            <a:ext cx="4045200" cy="1647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34" name="Google Shape;434;p133"/>
          <p:cNvSpPr txBox="1">
            <a:spLocks noGrp="1"/>
          </p:cNvSpPr>
          <p:nvPr>
            <p:ph type="subTitle" idx="1"/>
          </p:nvPr>
        </p:nvSpPr>
        <p:spPr>
          <a:xfrm>
            <a:off x="265500" y="3114528"/>
            <a:ext cx="4045200" cy="1372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5" name="Google Shape;435;p133"/>
          <p:cNvSpPr txBox="1">
            <a:spLocks noGrp="1"/>
          </p:cNvSpPr>
          <p:nvPr>
            <p:ph type="body" idx="2"/>
          </p:nvPr>
        </p:nvSpPr>
        <p:spPr>
          <a:xfrm>
            <a:off x="4939500" y="804528"/>
            <a:ext cx="3837000" cy="4105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36"/>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37"/>
        <p:cNvGrpSpPr/>
        <p:nvPr/>
      </p:nvGrpSpPr>
      <p:grpSpPr>
        <a:xfrm>
          <a:off x="0" y="0"/>
          <a:ext cx="0" cy="0"/>
          <a:chOff x="0" y="0"/>
          <a:chExt cx="0" cy="0"/>
        </a:xfrm>
      </p:grpSpPr>
      <p:pic>
        <p:nvPicPr>
          <p:cNvPr id="438" name="Google Shape;438;p135"/>
          <p:cNvPicPr preferRelativeResize="0"/>
          <p:nvPr/>
        </p:nvPicPr>
        <p:blipFill rotWithShape="1">
          <a:blip r:embed="rId2">
            <a:alphaModFix/>
          </a:blip>
          <a:srcRect/>
          <a:stretch/>
        </p:blipFill>
        <p:spPr>
          <a:xfrm>
            <a:off x="2724514" y="599444"/>
            <a:ext cx="1443342" cy="157397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1">
  <p:cSld name="CUSTOM_12">
    <p:spTree>
      <p:nvGrpSpPr>
        <p:cNvPr id="1" name="Shape 35"/>
        <p:cNvGrpSpPr/>
        <p:nvPr/>
      </p:nvGrpSpPr>
      <p:grpSpPr>
        <a:xfrm>
          <a:off x="0" y="0"/>
          <a:ext cx="0" cy="0"/>
          <a:chOff x="0" y="0"/>
          <a:chExt cx="0" cy="0"/>
        </a:xfrm>
      </p:grpSpPr>
      <p:sp>
        <p:nvSpPr>
          <p:cNvPr id="36" name="Google Shape;36;p87"/>
          <p:cNvSpPr txBox="1">
            <a:spLocks noGrp="1"/>
          </p:cNvSpPr>
          <p:nvPr>
            <p:ph type="subTitle" idx="1"/>
          </p:nvPr>
        </p:nvSpPr>
        <p:spPr>
          <a:xfrm flipH="1">
            <a:off x="737525" y="1689444"/>
            <a:ext cx="4240800" cy="3052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1600">
                <a:latin typeface="Livvic"/>
                <a:ea typeface="Livvic"/>
                <a:cs typeface="Livvic"/>
                <a:sym typeface="Livvic"/>
              </a:defRPr>
            </a:lvl1pPr>
            <a:lvl2pPr lvl="1" algn="l">
              <a:lnSpc>
                <a:spcPct val="100000"/>
              </a:lnSpc>
              <a:spcBef>
                <a:spcPts val="0"/>
              </a:spcBef>
              <a:spcAft>
                <a:spcPts val="0"/>
              </a:spcAft>
              <a:buSzPts val="1400"/>
              <a:buNone/>
              <a:defRPr sz="1600">
                <a:latin typeface="Livvic"/>
                <a:ea typeface="Livvic"/>
                <a:cs typeface="Livvic"/>
                <a:sym typeface="Livvic"/>
              </a:defRPr>
            </a:lvl2pPr>
            <a:lvl3pPr lvl="2" algn="l">
              <a:lnSpc>
                <a:spcPct val="100000"/>
              </a:lnSpc>
              <a:spcBef>
                <a:spcPts val="0"/>
              </a:spcBef>
              <a:spcAft>
                <a:spcPts val="0"/>
              </a:spcAft>
              <a:buSzPts val="1400"/>
              <a:buNone/>
              <a:defRPr sz="1600">
                <a:latin typeface="Livvic"/>
                <a:ea typeface="Livvic"/>
                <a:cs typeface="Livvic"/>
                <a:sym typeface="Livvic"/>
              </a:defRPr>
            </a:lvl3pPr>
            <a:lvl4pPr lvl="3" algn="l">
              <a:lnSpc>
                <a:spcPct val="100000"/>
              </a:lnSpc>
              <a:spcBef>
                <a:spcPts val="0"/>
              </a:spcBef>
              <a:spcAft>
                <a:spcPts val="0"/>
              </a:spcAft>
              <a:buSzPts val="1400"/>
              <a:buNone/>
              <a:defRPr sz="1600">
                <a:latin typeface="Livvic"/>
                <a:ea typeface="Livvic"/>
                <a:cs typeface="Livvic"/>
                <a:sym typeface="Livvic"/>
              </a:defRPr>
            </a:lvl4pPr>
            <a:lvl5pPr lvl="4" algn="l">
              <a:lnSpc>
                <a:spcPct val="100000"/>
              </a:lnSpc>
              <a:spcBef>
                <a:spcPts val="0"/>
              </a:spcBef>
              <a:spcAft>
                <a:spcPts val="0"/>
              </a:spcAft>
              <a:buSzPts val="1400"/>
              <a:buNone/>
              <a:defRPr sz="1600">
                <a:latin typeface="Livvic"/>
                <a:ea typeface="Livvic"/>
                <a:cs typeface="Livvic"/>
                <a:sym typeface="Livvic"/>
              </a:defRPr>
            </a:lvl5pPr>
            <a:lvl6pPr lvl="5" algn="l">
              <a:lnSpc>
                <a:spcPct val="100000"/>
              </a:lnSpc>
              <a:spcBef>
                <a:spcPts val="0"/>
              </a:spcBef>
              <a:spcAft>
                <a:spcPts val="0"/>
              </a:spcAft>
              <a:buSzPts val="1400"/>
              <a:buNone/>
              <a:defRPr sz="1600">
                <a:latin typeface="Livvic"/>
                <a:ea typeface="Livvic"/>
                <a:cs typeface="Livvic"/>
                <a:sym typeface="Livvic"/>
              </a:defRPr>
            </a:lvl6pPr>
            <a:lvl7pPr lvl="6" algn="l">
              <a:lnSpc>
                <a:spcPct val="100000"/>
              </a:lnSpc>
              <a:spcBef>
                <a:spcPts val="0"/>
              </a:spcBef>
              <a:spcAft>
                <a:spcPts val="0"/>
              </a:spcAft>
              <a:buSzPts val="1400"/>
              <a:buNone/>
              <a:defRPr sz="1600">
                <a:latin typeface="Livvic"/>
                <a:ea typeface="Livvic"/>
                <a:cs typeface="Livvic"/>
                <a:sym typeface="Livvic"/>
              </a:defRPr>
            </a:lvl7pPr>
            <a:lvl8pPr lvl="7" algn="l">
              <a:lnSpc>
                <a:spcPct val="100000"/>
              </a:lnSpc>
              <a:spcBef>
                <a:spcPts val="0"/>
              </a:spcBef>
              <a:spcAft>
                <a:spcPts val="0"/>
              </a:spcAft>
              <a:buSzPts val="1400"/>
              <a:buNone/>
              <a:defRPr sz="1600">
                <a:latin typeface="Livvic"/>
                <a:ea typeface="Livvic"/>
                <a:cs typeface="Livvic"/>
                <a:sym typeface="Livvic"/>
              </a:defRPr>
            </a:lvl8pPr>
            <a:lvl9pPr lvl="8" algn="l">
              <a:lnSpc>
                <a:spcPct val="100000"/>
              </a:lnSpc>
              <a:spcBef>
                <a:spcPts val="0"/>
              </a:spcBef>
              <a:spcAft>
                <a:spcPts val="0"/>
              </a:spcAft>
              <a:buSzPts val="1400"/>
              <a:buNone/>
              <a:defRPr sz="1600">
                <a:latin typeface="Livvic"/>
                <a:ea typeface="Livvic"/>
                <a:cs typeface="Livvic"/>
                <a:sym typeface="Livvic"/>
              </a:defRPr>
            </a:lvl9pPr>
          </a:lstStyle>
          <a:p>
            <a:endParaRPr/>
          </a:p>
        </p:txBody>
      </p:sp>
      <p:sp>
        <p:nvSpPr>
          <p:cNvPr id="37" name="Google Shape;37;p87"/>
          <p:cNvSpPr txBox="1">
            <a:spLocks noGrp="1"/>
          </p:cNvSpPr>
          <p:nvPr>
            <p:ph type="title"/>
          </p:nvPr>
        </p:nvSpPr>
        <p:spPr>
          <a:xfrm>
            <a:off x="737425" y="887257"/>
            <a:ext cx="3037200" cy="587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000" b="0"/>
            </a:lvl1pPr>
            <a:lvl2pPr lvl="1" algn="l">
              <a:lnSpc>
                <a:spcPct val="100000"/>
              </a:lnSpc>
              <a:spcBef>
                <a:spcPts val="0"/>
              </a:spcBef>
              <a:spcAft>
                <a:spcPts val="0"/>
              </a:spcAft>
              <a:buSzPts val="2800"/>
              <a:buNone/>
              <a:defRPr sz="3000" b="0">
                <a:latin typeface="Roboto Slab Light"/>
                <a:ea typeface="Roboto Slab Light"/>
                <a:cs typeface="Roboto Slab Light"/>
                <a:sym typeface="Roboto Slab Light"/>
              </a:defRPr>
            </a:lvl2pPr>
            <a:lvl3pPr lvl="2" algn="l">
              <a:lnSpc>
                <a:spcPct val="100000"/>
              </a:lnSpc>
              <a:spcBef>
                <a:spcPts val="0"/>
              </a:spcBef>
              <a:spcAft>
                <a:spcPts val="0"/>
              </a:spcAft>
              <a:buSzPts val="2800"/>
              <a:buNone/>
              <a:defRPr sz="3000" b="0">
                <a:latin typeface="Roboto Slab Light"/>
                <a:ea typeface="Roboto Slab Light"/>
                <a:cs typeface="Roboto Slab Light"/>
                <a:sym typeface="Roboto Slab Light"/>
              </a:defRPr>
            </a:lvl3pPr>
            <a:lvl4pPr lvl="3" algn="l">
              <a:lnSpc>
                <a:spcPct val="100000"/>
              </a:lnSpc>
              <a:spcBef>
                <a:spcPts val="0"/>
              </a:spcBef>
              <a:spcAft>
                <a:spcPts val="0"/>
              </a:spcAft>
              <a:buSzPts val="2800"/>
              <a:buNone/>
              <a:defRPr sz="3000" b="0">
                <a:latin typeface="Roboto Slab Light"/>
                <a:ea typeface="Roboto Slab Light"/>
                <a:cs typeface="Roboto Slab Light"/>
                <a:sym typeface="Roboto Slab Light"/>
              </a:defRPr>
            </a:lvl4pPr>
            <a:lvl5pPr lvl="4" algn="l">
              <a:lnSpc>
                <a:spcPct val="100000"/>
              </a:lnSpc>
              <a:spcBef>
                <a:spcPts val="0"/>
              </a:spcBef>
              <a:spcAft>
                <a:spcPts val="0"/>
              </a:spcAft>
              <a:buSzPts val="2800"/>
              <a:buNone/>
              <a:defRPr sz="3000" b="0">
                <a:latin typeface="Roboto Slab Light"/>
                <a:ea typeface="Roboto Slab Light"/>
                <a:cs typeface="Roboto Slab Light"/>
                <a:sym typeface="Roboto Slab Light"/>
              </a:defRPr>
            </a:lvl5pPr>
            <a:lvl6pPr lvl="5" algn="l">
              <a:lnSpc>
                <a:spcPct val="100000"/>
              </a:lnSpc>
              <a:spcBef>
                <a:spcPts val="0"/>
              </a:spcBef>
              <a:spcAft>
                <a:spcPts val="0"/>
              </a:spcAft>
              <a:buSzPts val="2800"/>
              <a:buNone/>
              <a:defRPr sz="3000" b="0">
                <a:latin typeface="Roboto Slab Light"/>
                <a:ea typeface="Roboto Slab Light"/>
                <a:cs typeface="Roboto Slab Light"/>
                <a:sym typeface="Roboto Slab Light"/>
              </a:defRPr>
            </a:lvl6pPr>
            <a:lvl7pPr lvl="6" algn="l">
              <a:lnSpc>
                <a:spcPct val="100000"/>
              </a:lnSpc>
              <a:spcBef>
                <a:spcPts val="0"/>
              </a:spcBef>
              <a:spcAft>
                <a:spcPts val="0"/>
              </a:spcAft>
              <a:buSzPts val="2800"/>
              <a:buNone/>
              <a:defRPr sz="3000" b="0">
                <a:latin typeface="Roboto Slab Light"/>
                <a:ea typeface="Roboto Slab Light"/>
                <a:cs typeface="Roboto Slab Light"/>
                <a:sym typeface="Roboto Slab Light"/>
              </a:defRPr>
            </a:lvl7pPr>
            <a:lvl8pPr lvl="7" algn="l">
              <a:lnSpc>
                <a:spcPct val="100000"/>
              </a:lnSpc>
              <a:spcBef>
                <a:spcPts val="0"/>
              </a:spcBef>
              <a:spcAft>
                <a:spcPts val="0"/>
              </a:spcAft>
              <a:buSzPts val="2800"/>
              <a:buNone/>
              <a:defRPr sz="3000" b="0">
                <a:latin typeface="Roboto Slab Light"/>
                <a:ea typeface="Roboto Slab Light"/>
                <a:cs typeface="Roboto Slab Light"/>
                <a:sym typeface="Roboto Slab Light"/>
              </a:defRPr>
            </a:lvl8pPr>
            <a:lvl9pPr lvl="8" algn="l">
              <a:lnSpc>
                <a:spcPct val="100000"/>
              </a:lnSpc>
              <a:spcBef>
                <a:spcPts val="0"/>
              </a:spcBef>
              <a:spcAft>
                <a:spcPts val="0"/>
              </a:spcAft>
              <a:buSzPts val="2800"/>
              <a:buNone/>
              <a:defRPr sz="3000" b="0">
                <a:latin typeface="Roboto Slab Light"/>
                <a:ea typeface="Roboto Slab Light"/>
                <a:cs typeface="Roboto Slab Light"/>
                <a:sym typeface="Roboto Slab Ligh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89"/>
          <p:cNvSpPr txBox="1">
            <a:spLocks noGrp="1"/>
          </p:cNvSpPr>
          <p:nvPr>
            <p:ph type="title"/>
          </p:nvPr>
        </p:nvSpPr>
        <p:spPr>
          <a:xfrm>
            <a:off x="2439675" y="402488"/>
            <a:ext cx="4264800" cy="63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long list">
  <p:cSld name="CUSTOM_8">
    <p:spTree>
      <p:nvGrpSpPr>
        <p:cNvPr id="1" name="Shape 40"/>
        <p:cNvGrpSpPr/>
        <p:nvPr/>
      </p:nvGrpSpPr>
      <p:grpSpPr>
        <a:xfrm>
          <a:off x="0" y="0"/>
          <a:ext cx="0" cy="0"/>
          <a:chOff x="0" y="0"/>
          <a:chExt cx="0" cy="0"/>
        </a:xfrm>
      </p:grpSpPr>
      <p:sp>
        <p:nvSpPr>
          <p:cNvPr id="41" name="Google Shape;41;p90"/>
          <p:cNvSpPr txBox="1">
            <a:spLocks noGrp="1"/>
          </p:cNvSpPr>
          <p:nvPr>
            <p:ph type="body" idx="1"/>
          </p:nvPr>
        </p:nvSpPr>
        <p:spPr>
          <a:xfrm>
            <a:off x="613325" y="1215612"/>
            <a:ext cx="7731000" cy="4051200"/>
          </a:xfrm>
          <a:prstGeom prst="rect">
            <a:avLst/>
          </a:prstGeom>
          <a:noFill/>
          <a:ln>
            <a:noFill/>
          </a:ln>
        </p:spPr>
        <p:txBody>
          <a:bodyPr spcFirstLastPara="1" wrap="square" lIns="91425" tIns="91425" rIns="91425" bIns="91425" anchor="t" anchorCtr="0">
            <a:noAutofit/>
          </a:bodyPr>
          <a:lstStyle>
            <a:lvl1pPr marL="457200" lvl="0" indent="-298450" algn="l">
              <a:lnSpc>
                <a:spcPct val="100000"/>
              </a:lnSpc>
              <a:spcBef>
                <a:spcPts val="0"/>
              </a:spcBef>
              <a:spcAft>
                <a:spcPts val="0"/>
              </a:spcAft>
              <a:buClr>
                <a:srgbClr val="908269"/>
              </a:buClr>
              <a:buSzPts val="1100"/>
              <a:buFont typeface="Livvic Medium"/>
              <a:buAutoNum type="arabicPeriod"/>
              <a:defRPr sz="1200"/>
            </a:lvl1pPr>
            <a:lvl2pPr marL="914400" lvl="1" indent="-298450" algn="l">
              <a:lnSpc>
                <a:spcPct val="115000"/>
              </a:lnSpc>
              <a:spcBef>
                <a:spcPts val="1600"/>
              </a:spcBef>
              <a:spcAft>
                <a:spcPts val="0"/>
              </a:spcAft>
              <a:buSzPts val="1100"/>
              <a:buFont typeface="Arial"/>
              <a:buAutoNum type="alphaLcPeriod"/>
              <a:defRPr/>
            </a:lvl2pPr>
            <a:lvl3pPr marL="1371600" lvl="2" indent="-298450" algn="l">
              <a:lnSpc>
                <a:spcPct val="115000"/>
              </a:lnSpc>
              <a:spcBef>
                <a:spcPts val="1600"/>
              </a:spcBef>
              <a:spcAft>
                <a:spcPts val="0"/>
              </a:spcAft>
              <a:buSzPts val="1100"/>
              <a:buFont typeface="Arial"/>
              <a:buAutoNum type="romanLcPeriod"/>
              <a:defRPr/>
            </a:lvl3pPr>
            <a:lvl4pPr marL="1828800" lvl="3" indent="-298450" algn="l">
              <a:lnSpc>
                <a:spcPct val="115000"/>
              </a:lnSpc>
              <a:spcBef>
                <a:spcPts val="1600"/>
              </a:spcBef>
              <a:spcAft>
                <a:spcPts val="0"/>
              </a:spcAft>
              <a:buSzPts val="1100"/>
              <a:buFont typeface="Arial"/>
              <a:buAutoNum type="arabicPeriod"/>
              <a:defRPr/>
            </a:lvl4pPr>
            <a:lvl5pPr marL="2286000" lvl="4" indent="-298450" algn="l">
              <a:lnSpc>
                <a:spcPct val="115000"/>
              </a:lnSpc>
              <a:spcBef>
                <a:spcPts val="1600"/>
              </a:spcBef>
              <a:spcAft>
                <a:spcPts val="0"/>
              </a:spcAft>
              <a:buSzPts val="1100"/>
              <a:buFont typeface="Arial"/>
              <a:buAutoNum type="alphaLcPeriod"/>
              <a:defRPr/>
            </a:lvl5pPr>
            <a:lvl6pPr marL="2743200" lvl="5" indent="-298450" algn="l">
              <a:lnSpc>
                <a:spcPct val="115000"/>
              </a:lnSpc>
              <a:spcBef>
                <a:spcPts val="1600"/>
              </a:spcBef>
              <a:spcAft>
                <a:spcPts val="0"/>
              </a:spcAft>
              <a:buSzPts val="1100"/>
              <a:buFont typeface="Arial"/>
              <a:buAutoNum type="romanLcPeriod"/>
              <a:defRPr/>
            </a:lvl6pPr>
            <a:lvl7pPr marL="3200400" lvl="6" indent="-298450" algn="l">
              <a:lnSpc>
                <a:spcPct val="115000"/>
              </a:lnSpc>
              <a:spcBef>
                <a:spcPts val="1600"/>
              </a:spcBef>
              <a:spcAft>
                <a:spcPts val="0"/>
              </a:spcAft>
              <a:buSzPts val="1100"/>
              <a:buFont typeface="Arial"/>
              <a:buAutoNum type="arabicPeriod"/>
              <a:defRPr/>
            </a:lvl7pPr>
            <a:lvl8pPr marL="3657600" lvl="7" indent="-298450" algn="l">
              <a:lnSpc>
                <a:spcPct val="115000"/>
              </a:lnSpc>
              <a:spcBef>
                <a:spcPts val="1600"/>
              </a:spcBef>
              <a:spcAft>
                <a:spcPts val="0"/>
              </a:spcAft>
              <a:buSzPts val="1100"/>
              <a:buFont typeface="Arial"/>
              <a:buAutoNum type="alphaLcPeriod"/>
              <a:defRPr/>
            </a:lvl8pPr>
            <a:lvl9pPr marL="4114800" lvl="8" indent="-298450" algn="l">
              <a:lnSpc>
                <a:spcPct val="115000"/>
              </a:lnSpc>
              <a:spcBef>
                <a:spcPts val="1600"/>
              </a:spcBef>
              <a:spcAft>
                <a:spcPts val="1600"/>
              </a:spcAft>
              <a:buSzPts val="1100"/>
              <a:buFont typeface="Arial"/>
              <a:buAutoNum type="romanLcPeriod"/>
              <a:defRPr/>
            </a:lvl9pPr>
          </a:lstStyle>
          <a:p>
            <a:endParaRPr/>
          </a:p>
        </p:txBody>
      </p:sp>
      <p:sp>
        <p:nvSpPr>
          <p:cNvPr id="42" name="Google Shape;42;p90"/>
          <p:cNvSpPr txBox="1">
            <a:spLocks noGrp="1"/>
          </p:cNvSpPr>
          <p:nvPr>
            <p:ph type="ctrTitle"/>
          </p:nvPr>
        </p:nvSpPr>
        <p:spPr>
          <a:xfrm>
            <a:off x="1935550" y="399389"/>
            <a:ext cx="5273100" cy="107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16">
    <p:spTree>
      <p:nvGrpSpPr>
        <p:cNvPr id="1" name="Shape 43"/>
        <p:cNvGrpSpPr/>
        <p:nvPr/>
      </p:nvGrpSpPr>
      <p:grpSpPr>
        <a:xfrm>
          <a:off x="0" y="0"/>
          <a:ext cx="0" cy="0"/>
          <a:chOff x="0" y="0"/>
          <a:chExt cx="0" cy="0"/>
        </a:xfrm>
      </p:grpSpPr>
      <p:sp>
        <p:nvSpPr>
          <p:cNvPr id="44" name="Google Shape;44;p91"/>
          <p:cNvSpPr txBox="1">
            <a:spLocks noGrp="1"/>
          </p:cNvSpPr>
          <p:nvPr>
            <p:ph type="title"/>
          </p:nvPr>
        </p:nvSpPr>
        <p:spPr>
          <a:xfrm>
            <a:off x="2831550" y="2684250"/>
            <a:ext cx="3480900" cy="996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5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5" name="Google Shape;45;p91"/>
          <p:cNvSpPr txBox="1">
            <a:spLocks noGrp="1"/>
          </p:cNvSpPr>
          <p:nvPr>
            <p:ph type="subTitle" idx="1"/>
          </p:nvPr>
        </p:nvSpPr>
        <p:spPr>
          <a:xfrm>
            <a:off x="3054600" y="3736417"/>
            <a:ext cx="3034800" cy="664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200"/>
              <a:buFont typeface="Livvic"/>
              <a:buNone/>
              <a:defRPr sz="1600">
                <a:latin typeface="Livvic"/>
                <a:ea typeface="Livvic"/>
                <a:cs typeface="Livvic"/>
                <a:sym typeface="Livvic"/>
              </a:defRPr>
            </a:lvl1pPr>
            <a:lvl2pPr lvl="1"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46" name="Google Shape;46;p91"/>
          <p:cNvSpPr txBox="1">
            <a:spLocks noGrp="1"/>
          </p:cNvSpPr>
          <p:nvPr>
            <p:ph type="title" idx="2"/>
          </p:nvPr>
        </p:nvSpPr>
        <p:spPr>
          <a:xfrm>
            <a:off x="4027800" y="1394639"/>
            <a:ext cx="1088400" cy="935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3600"/>
              <a:buNone/>
              <a:defRPr sz="5200" b="0"/>
            </a:lvl1pPr>
            <a:lvl2pPr lvl="1" algn="ctr">
              <a:lnSpc>
                <a:spcPct val="100000"/>
              </a:lnSpc>
              <a:spcBef>
                <a:spcPts val="0"/>
              </a:spcBef>
              <a:spcAft>
                <a:spcPts val="0"/>
              </a:spcAft>
              <a:buClr>
                <a:schemeClr val="accent3"/>
              </a:buClr>
              <a:buSzPts val="3600"/>
              <a:buNone/>
              <a:defRPr sz="3600">
                <a:solidFill>
                  <a:schemeClr val="accent3"/>
                </a:solidFill>
              </a:defRPr>
            </a:lvl2pPr>
            <a:lvl3pPr lvl="2" algn="ctr">
              <a:lnSpc>
                <a:spcPct val="100000"/>
              </a:lnSpc>
              <a:spcBef>
                <a:spcPts val="0"/>
              </a:spcBef>
              <a:spcAft>
                <a:spcPts val="0"/>
              </a:spcAft>
              <a:buClr>
                <a:schemeClr val="accent3"/>
              </a:buClr>
              <a:buSzPts val="3600"/>
              <a:buNone/>
              <a:defRPr sz="3600">
                <a:solidFill>
                  <a:schemeClr val="accent3"/>
                </a:solidFill>
              </a:defRPr>
            </a:lvl3pPr>
            <a:lvl4pPr lvl="3" algn="ctr">
              <a:lnSpc>
                <a:spcPct val="100000"/>
              </a:lnSpc>
              <a:spcBef>
                <a:spcPts val="0"/>
              </a:spcBef>
              <a:spcAft>
                <a:spcPts val="0"/>
              </a:spcAft>
              <a:buClr>
                <a:schemeClr val="accent3"/>
              </a:buClr>
              <a:buSzPts val="3600"/>
              <a:buNone/>
              <a:defRPr sz="3600">
                <a:solidFill>
                  <a:schemeClr val="accent3"/>
                </a:solidFill>
              </a:defRPr>
            </a:lvl4pPr>
            <a:lvl5pPr lvl="4" algn="ctr">
              <a:lnSpc>
                <a:spcPct val="100000"/>
              </a:lnSpc>
              <a:spcBef>
                <a:spcPts val="0"/>
              </a:spcBef>
              <a:spcAft>
                <a:spcPts val="0"/>
              </a:spcAft>
              <a:buClr>
                <a:schemeClr val="accent3"/>
              </a:buClr>
              <a:buSzPts val="3600"/>
              <a:buNone/>
              <a:defRPr sz="3600">
                <a:solidFill>
                  <a:schemeClr val="accent3"/>
                </a:solidFill>
              </a:defRPr>
            </a:lvl5pPr>
            <a:lvl6pPr lvl="5" algn="ctr">
              <a:lnSpc>
                <a:spcPct val="100000"/>
              </a:lnSpc>
              <a:spcBef>
                <a:spcPts val="0"/>
              </a:spcBef>
              <a:spcAft>
                <a:spcPts val="0"/>
              </a:spcAft>
              <a:buClr>
                <a:schemeClr val="accent3"/>
              </a:buClr>
              <a:buSzPts val="3600"/>
              <a:buNone/>
              <a:defRPr sz="3600">
                <a:solidFill>
                  <a:schemeClr val="accent3"/>
                </a:solidFill>
              </a:defRPr>
            </a:lvl6pPr>
            <a:lvl7pPr lvl="6" algn="ctr">
              <a:lnSpc>
                <a:spcPct val="100000"/>
              </a:lnSpc>
              <a:spcBef>
                <a:spcPts val="0"/>
              </a:spcBef>
              <a:spcAft>
                <a:spcPts val="0"/>
              </a:spcAft>
              <a:buClr>
                <a:schemeClr val="accent3"/>
              </a:buClr>
              <a:buSzPts val="3600"/>
              <a:buNone/>
              <a:defRPr sz="3600">
                <a:solidFill>
                  <a:schemeClr val="accent3"/>
                </a:solidFill>
              </a:defRPr>
            </a:lvl7pPr>
            <a:lvl8pPr lvl="7" algn="ctr">
              <a:lnSpc>
                <a:spcPct val="100000"/>
              </a:lnSpc>
              <a:spcBef>
                <a:spcPts val="0"/>
              </a:spcBef>
              <a:spcAft>
                <a:spcPts val="0"/>
              </a:spcAft>
              <a:buClr>
                <a:schemeClr val="accent3"/>
              </a:buClr>
              <a:buSzPts val="3600"/>
              <a:buNone/>
              <a:defRPr sz="3600">
                <a:solidFill>
                  <a:schemeClr val="accent3"/>
                </a:solidFill>
              </a:defRPr>
            </a:lvl8pPr>
            <a:lvl9pPr lvl="8" algn="ctr">
              <a:lnSpc>
                <a:spcPct val="100000"/>
              </a:lnSpc>
              <a:spcBef>
                <a:spcPts val="0"/>
              </a:spcBef>
              <a:spcAft>
                <a:spcPts val="0"/>
              </a:spcAft>
              <a:buClr>
                <a:schemeClr val="accent3"/>
              </a:buClr>
              <a:buSzPts val="3600"/>
              <a:buNone/>
              <a:defRPr sz="3600">
                <a:solidFill>
                  <a:schemeClr val="accent3"/>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7"/>
        <p:cNvGrpSpPr/>
        <p:nvPr/>
      </p:nvGrpSpPr>
      <p:grpSpPr>
        <a:xfrm>
          <a:off x="0" y="0"/>
          <a:ext cx="0" cy="0"/>
          <a:chOff x="0" y="0"/>
          <a:chExt cx="0" cy="0"/>
        </a:xfrm>
      </p:grpSpPr>
      <p:sp>
        <p:nvSpPr>
          <p:cNvPr id="48" name="Google Shape;48;p92"/>
          <p:cNvSpPr txBox="1">
            <a:spLocks noGrp="1"/>
          </p:cNvSpPr>
          <p:nvPr>
            <p:ph type="subTitle" idx="1"/>
          </p:nvPr>
        </p:nvSpPr>
        <p:spPr>
          <a:xfrm>
            <a:off x="3023375" y="1861863"/>
            <a:ext cx="3097200" cy="1103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
        <p:nvSpPr>
          <p:cNvPr id="49" name="Google Shape;49;p92"/>
          <p:cNvSpPr txBox="1">
            <a:spLocks noGrp="1"/>
          </p:cNvSpPr>
          <p:nvPr>
            <p:ph type="ctrTitle"/>
          </p:nvPr>
        </p:nvSpPr>
        <p:spPr>
          <a:xfrm>
            <a:off x="1935550" y="399389"/>
            <a:ext cx="5273100" cy="107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000" b="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0" name="Google Shape;50;p92"/>
          <p:cNvSpPr txBox="1">
            <a:spLocks noGrp="1"/>
          </p:cNvSpPr>
          <p:nvPr>
            <p:ph type="subTitle" idx="2"/>
          </p:nvPr>
        </p:nvSpPr>
        <p:spPr>
          <a:xfrm>
            <a:off x="3591150" y="1638297"/>
            <a:ext cx="1961700" cy="419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2000">
                <a:latin typeface="Redressed"/>
                <a:ea typeface="Redressed"/>
                <a:cs typeface="Redressed"/>
                <a:sym typeface="Redressed"/>
              </a:defRPr>
            </a:lvl1pPr>
            <a:lvl2pPr lvl="1" algn="ctr">
              <a:lnSpc>
                <a:spcPct val="100000"/>
              </a:lnSpc>
              <a:spcBef>
                <a:spcPts val="0"/>
              </a:spcBef>
              <a:spcAft>
                <a:spcPts val="0"/>
              </a:spcAft>
              <a:buSzPts val="1400"/>
              <a:buNone/>
              <a:defRPr sz="2000">
                <a:latin typeface="Redressed"/>
                <a:ea typeface="Redressed"/>
                <a:cs typeface="Redressed"/>
                <a:sym typeface="Redressed"/>
              </a:defRPr>
            </a:lvl2pPr>
            <a:lvl3pPr lvl="2" algn="ctr">
              <a:lnSpc>
                <a:spcPct val="100000"/>
              </a:lnSpc>
              <a:spcBef>
                <a:spcPts val="0"/>
              </a:spcBef>
              <a:spcAft>
                <a:spcPts val="0"/>
              </a:spcAft>
              <a:buSzPts val="1400"/>
              <a:buNone/>
              <a:defRPr sz="2000">
                <a:latin typeface="Redressed"/>
                <a:ea typeface="Redressed"/>
                <a:cs typeface="Redressed"/>
                <a:sym typeface="Redressed"/>
              </a:defRPr>
            </a:lvl3pPr>
            <a:lvl4pPr lvl="3" algn="ctr">
              <a:lnSpc>
                <a:spcPct val="100000"/>
              </a:lnSpc>
              <a:spcBef>
                <a:spcPts val="0"/>
              </a:spcBef>
              <a:spcAft>
                <a:spcPts val="0"/>
              </a:spcAft>
              <a:buSzPts val="1400"/>
              <a:buNone/>
              <a:defRPr sz="2000">
                <a:latin typeface="Redressed"/>
                <a:ea typeface="Redressed"/>
                <a:cs typeface="Redressed"/>
                <a:sym typeface="Redressed"/>
              </a:defRPr>
            </a:lvl4pPr>
            <a:lvl5pPr lvl="4" algn="ctr">
              <a:lnSpc>
                <a:spcPct val="100000"/>
              </a:lnSpc>
              <a:spcBef>
                <a:spcPts val="0"/>
              </a:spcBef>
              <a:spcAft>
                <a:spcPts val="0"/>
              </a:spcAft>
              <a:buSzPts val="1400"/>
              <a:buNone/>
              <a:defRPr sz="2000">
                <a:latin typeface="Redressed"/>
                <a:ea typeface="Redressed"/>
                <a:cs typeface="Redressed"/>
                <a:sym typeface="Redressed"/>
              </a:defRPr>
            </a:lvl5pPr>
            <a:lvl6pPr lvl="5" algn="ctr">
              <a:lnSpc>
                <a:spcPct val="100000"/>
              </a:lnSpc>
              <a:spcBef>
                <a:spcPts val="0"/>
              </a:spcBef>
              <a:spcAft>
                <a:spcPts val="0"/>
              </a:spcAft>
              <a:buSzPts val="1400"/>
              <a:buNone/>
              <a:defRPr sz="2000">
                <a:latin typeface="Redressed"/>
                <a:ea typeface="Redressed"/>
                <a:cs typeface="Redressed"/>
                <a:sym typeface="Redressed"/>
              </a:defRPr>
            </a:lvl6pPr>
            <a:lvl7pPr lvl="6" algn="ctr">
              <a:lnSpc>
                <a:spcPct val="100000"/>
              </a:lnSpc>
              <a:spcBef>
                <a:spcPts val="0"/>
              </a:spcBef>
              <a:spcAft>
                <a:spcPts val="0"/>
              </a:spcAft>
              <a:buSzPts val="1400"/>
              <a:buNone/>
              <a:defRPr sz="2000">
                <a:latin typeface="Redressed"/>
                <a:ea typeface="Redressed"/>
                <a:cs typeface="Redressed"/>
                <a:sym typeface="Redressed"/>
              </a:defRPr>
            </a:lvl7pPr>
            <a:lvl8pPr lvl="7" algn="ctr">
              <a:lnSpc>
                <a:spcPct val="100000"/>
              </a:lnSpc>
              <a:spcBef>
                <a:spcPts val="0"/>
              </a:spcBef>
              <a:spcAft>
                <a:spcPts val="0"/>
              </a:spcAft>
              <a:buSzPts val="1400"/>
              <a:buNone/>
              <a:defRPr sz="2000">
                <a:latin typeface="Redressed"/>
                <a:ea typeface="Redressed"/>
                <a:cs typeface="Redressed"/>
                <a:sym typeface="Redressed"/>
              </a:defRPr>
            </a:lvl8pPr>
            <a:lvl9pPr lvl="8" algn="ctr">
              <a:lnSpc>
                <a:spcPct val="100000"/>
              </a:lnSpc>
              <a:spcBef>
                <a:spcPts val="0"/>
              </a:spcBef>
              <a:spcAft>
                <a:spcPts val="0"/>
              </a:spcAft>
              <a:buSzPts val="1400"/>
              <a:buNone/>
              <a:defRPr sz="2000">
                <a:latin typeface="Redressed"/>
                <a:ea typeface="Redressed"/>
                <a:cs typeface="Redressed"/>
                <a:sym typeface="Redressed"/>
              </a:defRPr>
            </a:lvl9pPr>
          </a:lstStyle>
          <a:p>
            <a:endParaRPr/>
          </a:p>
        </p:txBody>
      </p:sp>
      <p:sp>
        <p:nvSpPr>
          <p:cNvPr id="51" name="Google Shape;51;p92"/>
          <p:cNvSpPr txBox="1">
            <a:spLocks noGrp="1"/>
          </p:cNvSpPr>
          <p:nvPr>
            <p:ph type="subTitle" idx="3"/>
          </p:nvPr>
        </p:nvSpPr>
        <p:spPr>
          <a:xfrm>
            <a:off x="3591150" y="3496574"/>
            <a:ext cx="1961700" cy="419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sz="2000">
                <a:latin typeface="Redressed"/>
                <a:ea typeface="Redressed"/>
                <a:cs typeface="Redressed"/>
                <a:sym typeface="Redressed"/>
              </a:defRPr>
            </a:lvl1pPr>
            <a:lvl2pPr lvl="1" algn="ctr">
              <a:lnSpc>
                <a:spcPct val="100000"/>
              </a:lnSpc>
              <a:spcBef>
                <a:spcPts val="0"/>
              </a:spcBef>
              <a:spcAft>
                <a:spcPts val="0"/>
              </a:spcAft>
              <a:buSzPts val="1400"/>
              <a:buNone/>
              <a:defRPr sz="2000">
                <a:latin typeface="Redressed"/>
                <a:ea typeface="Redressed"/>
                <a:cs typeface="Redressed"/>
                <a:sym typeface="Redressed"/>
              </a:defRPr>
            </a:lvl2pPr>
            <a:lvl3pPr lvl="2" algn="ctr">
              <a:lnSpc>
                <a:spcPct val="100000"/>
              </a:lnSpc>
              <a:spcBef>
                <a:spcPts val="0"/>
              </a:spcBef>
              <a:spcAft>
                <a:spcPts val="0"/>
              </a:spcAft>
              <a:buSzPts val="1400"/>
              <a:buNone/>
              <a:defRPr sz="2000">
                <a:latin typeface="Redressed"/>
                <a:ea typeface="Redressed"/>
                <a:cs typeface="Redressed"/>
                <a:sym typeface="Redressed"/>
              </a:defRPr>
            </a:lvl3pPr>
            <a:lvl4pPr lvl="3" algn="ctr">
              <a:lnSpc>
                <a:spcPct val="100000"/>
              </a:lnSpc>
              <a:spcBef>
                <a:spcPts val="0"/>
              </a:spcBef>
              <a:spcAft>
                <a:spcPts val="0"/>
              </a:spcAft>
              <a:buSzPts val="1400"/>
              <a:buNone/>
              <a:defRPr sz="2000">
                <a:latin typeface="Redressed"/>
                <a:ea typeface="Redressed"/>
                <a:cs typeface="Redressed"/>
                <a:sym typeface="Redressed"/>
              </a:defRPr>
            </a:lvl4pPr>
            <a:lvl5pPr lvl="4" algn="ctr">
              <a:lnSpc>
                <a:spcPct val="100000"/>
              </a:lnSpc>
              <a:spcBef>
                <a:spcPts val="0"/>
              </a:spcBef>
              <a:spcAft>
                <a:spcPts val="0"/>
              </a:spcAft>
              <a:buSzPts val="1400"/>
              <a:buNone/>
              <a:defRPr sz="2000">
                <a:latin typeface="Redressed"/>
                <a:ea typeface="Redressed"/>
                <a:cs typeface="Redressed"/>
                <a:sym typeface="Redressed"/>
              </a:defRPr>
            </a:lvl5pPr>
            <a:lvl6pPr lvl="5" algn="ctr">
              <a:lnSpc>
                <a:spcPct val="100000"/>
              </a:lnSpc>
              <a:spcBef>
                <a:spcPts val="0"/>
              </a:spcBef>
              <a:spcAft>
                <a:spcPts val="0"/>
              </a:spcAft>
              <a:buSzPts val="1400"/>
              <a:buNone/>
              <a:defRPr sz="2000">
                <a:latin typeface="Redressed"/>
                <a:ea typeface="Redressed"/>
                <a:cs typeface="Redressed"/>
                <a:sym typeface="Redressed"/>
              </a:defRPr>
            </a:lvl6pPr>
            <a:lvl7pPr lvl="6" algn="ctr">
              <a:lnSpc>
                <a:spcPct val="100000"/>
              </a:lnSpc>
              <a:spcBef>
                <a:spcPts val="0"/>
              </a:spcBef>
              <a:spcAft>
                <a:spcPts val="0"/>
              </a:spcAft>
              <a:buSzPts val="1400"/>
              <a:buNone/>
              <a:defRPr sz="2000">
                <a:latin typeface="Redressed"/>
                <a:ea typeface="Redressed"/>
                <a:cs typeface="Redressed"/>
                <a:sym typeface="Redressed"/>
              </a:defRPr>
            </a:lvl7pPr>
            <a:lvl8pPr lvl="7" algn="ctr">
              <a:lnSpc>
                <a:spcPct val="100000"/>
              </a:lnSpc>
              <a:spcBef>
                <a:spcPts val="0"/>
              </a:spcBef>
              <a:spcAft>
                <a:spcPts val="0"/>
              </a:spcAft>
              <a:buSzPts val="1400"/>
              <a:buNone/>
              <a:defRPr sz="2000">
                <a:latin typeface="Redressed"/>
                <a:ea typeface="Redressed"/>
                <a:cs typeface="Redressed"/>
                <a:sym typeface="Redressed"/>
              </a:defRPr>
            </a:lvl8pPr>
            <a:lvl9pPr lvl="8" algn="ctr">
              <a:lnSpc>
                <a:spcPct val="100000"/>
              </a:lnSpc>
              <a:spcBef>
                <a:spcPts val="0"/>
              </a:spcBef>
              <a:spcAft>
                <a:spcPts val="0"/>
              </a:spcAft>
              <a:buSzPts val="1400"/>
              <a:buNone/>
              <a:defRPr sz="2000">
                <a:latin typeface="Redressed"/>
                <a:ea typeface="Redressed"/>
                <a:cs typeface="Redressed"/>
                <a:sym typeface="Redressed"/>
              </a:defRPr>
            </a:lvl9pPr>
          </a:lstStyle>
          <a:p>
            <a:endParaRPr/>
          </a:p>
        </p:txBody>
      </p:sp>
      <p:sp>
        <p:nvSpPr>
          <p:cNvPr id="52" name="Google Shape;52;p92"/>
          <p:cNvSpPr txBox="1">
            <a:spLocks noGrp="1"/>
          </p:cNvSpPr>
          <p:nvPr>
            <p:ph type="subTitle" idx="4"/>
          </p:nvPr>
        </p:nvSpPr>
        <p:spPr>
          <a:xfrm>
            <a:off x="3084450" y="3720141"/>
            <a:ext cx="2975100" cy="1103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atin typeface="Livvic"/>
                <a:ea typeface="Livvic"/>
                <a:cs typeface="Livvic"/>
                <a:sym typeface="Livvic"/>
              </a:defRPr>
            </a:lvl1pPr>
            <a:lvl2pPr lvl="1" algn="ctr">
              <a:lnSpc>
                <a:spcPct val="100000"/>
              </a:lnSpc>
              <a:spcBef>
                <a:spcPts val="1600"/>
              </a:spcBef>
              <a:spcAft>
                <a:spcPts val="0"/>
              </a:spcAft>
              <a:buSzPts val="1400"/>
              <a:buNone/>
              <a:defRPr sz="1400">
                <a:latin typeface="Livvic"/>
                <a:ea typeface="Livvic"/>
                <a:cs typeface="Livvic"/>
                <a:sym typeface="Livvic"/>
              </a:defRPr>
            </a:lvl2pPr>
            <a:lvl3pPr lvl="2" algn="ctr">
              <a:lnSpc>
                <a:spcPct val="100000"/>
              </a:lnSpc>
              <a:spcBef>
                <a:spcPts val="1600"/>
              </a:spcBef>
              <a:spcAft>
                <a:spcPts val="0"/>
              </a:spcAft>
              <a:buSzPts val="1400"/>
              <a:buNone/>
              <a:defRPr sz="1400">
                <a:latin typeface="Livvic"/>
                <a:ea typeface="Livvic"/>
                <a:cs typeface="Livvic"/>
                <a:sym typeface="Livvic"/>
              </a:defRPr>
            </a:lvl3pPr>
            <a:lvl4pPr lvl="3" algn="ctr">
              <a:lnSpc>
                <a:spcPct val="100000"/>
              </a:lnSpc>
              <a:spcBef>
                <a:spcPts val="1600"/>
              </a:spcBef>
              <a:spcAft>
                <a:spcPts val="0"/>
              </a:spcAft>
              <a:buSzPts val="1400"/>
              <a:buNone/>
              <a:defRPr sz="1400">
                <a:latin typeface="Livvic"/>
                <a:ea typeface="Livvic"/>
                <a:cs typeface="Livvic"/>
                <a:sym typeface="Livvic"/>
              </a:defRPr>
            </a:lvl4pPr>
            <a:lvl5pPr lvl="4" algn="ctr">
              <a:lnSpc>
                <a:spcPct val="100000"/>
              </a:lnSpc>
              <a:spcBef>
                <a:spcPts val="1600"/>
              </a:spcBef>
              <a:spcAft>
                <a:spcPts val="0"/>
              </a:spcAft>
              <a:buSzPts val="1400"/>
              <a:buNone/>
              <a:defRPr sz="1400">
                <a:latin typeface="Livvic"/>
                <a:ea typeface="Livvic"/>
                <a:cs typeface="Livvic"/>
                <a:sym typeface="Livvic"/>
              </a:defRPr>
            </a:lvl5pPr>
            <a:lvl6pPr lvl="5" algn="ctr">
              <a:lnSpc>
                <a:spcPct val="100000"/>
              </a:lnSpc>
              <a:spcBef>
                <a:spcPts val="1600"/>
              </a:spcBef>
              <a:spcAft>
                <a:spcPts val="0"/>
              </a:spcAft>
              <a:buSzPts val="1400"/>
              <a:buNone/>
              <a:defRPr sz="1400">
                <a:latin typeface="Livvic"/>
                <a:ea typeface="Livvic"/>
                <a:cs typeface="Livvic"/>
                <a:sym typeface="Livvic"/>
              </a:defRPr>
            </a:lvl6pPr>
            <a:lvl7pPr lvl="6" algn="ctr">
              <a:lnSpc>
                <a:spcPct val="100000"/>
              </a:lnSpc>
              <a:spcBef>
                <a:spcPts val="1600"/>
              </a:spcBef>
              <a:spcAft>
                <a:spcPts val="0"/>
              </a:spcAft>
              <a:buSzPts val="1400"/>
              <a:buNone/>
              <a:defRPr sz="1400">
                <a:latin typeface="Livvic"/>
                <a:ea typeface="Livvic"/>
                <a:cs typeface="Livvic"/>
                <a:sym typeface="Livvic"/>
              </a:defRPr>
            </a:lvl7pPr>
            <a:lvl8pPr lvl="7" algn="ctr">
              <a:lnSpc>
                <a:spcPct val="100000"/>
              </a:lnSpc>
              <a:spcBef>
                <a:spcPts val="1600"/>
              </a:spcBef>
              <a:spcAft>
                <a:spcPts val="0"/>
              </a:spcAft>
              <a:buSzPts val="1400"/>
              <a:buNone/>
              <a:defRPr sz="1400">
                <a:latin typeface="Livvic"/>
                <a:ea typeface="Livvic"/>
                <a:cs typeface="Livvic"/>
                <a:sym typeface="Livvic"/>
              </a:defRPr>
            </a:lvl8pPr>
            <a:lvl9pPr lvl="8" algn="ctr">
              <a:lnSpc>
                <a:spcPct val="100000"/>
              </a:lnSpc>
              <a:spcBef>
                <a:spcPts val="1600"/>
              </a:spcBef>
              <a:spcAft>
                <a:spcPts val="1600"/>
              </a:spcAft>
              <a:buSzPts val="1400"/>
              <a:buNone/>
              <a:defRPr sz="1400">
                <a:latin typeface="Livvic"/>
                <a:ea typeface="Livvic"/>
                <a:cs typeface="Livvic"/>
                <a:sym typeface="Livvic"/>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47">
            <a:alphaModFix/>
          </a:blip>
          <a:stretch>
            <a:fillRect/>
          </a:stretch>
        </a:blipFill>
        <a:effectLst/>
      </p:bgPr>
    </p:bg>
    <p:spTree>
      <p:nvGrpSpPr>
        <p:cNvPr id="1" name="Shape 5"/>
        <p:cNvGrpSpPr/>
        <p:nvPr/>
      </p:nvGrpSpPr>
      <p:grpSpPr>
        <a:xfrm>
          <a:off x="0" y="0"/>
          <a:ext cx="0" cy="0"/>
          <a:chOff x="0" y="0"/>
          <a:chExt cx="0" cy="0"/>
        </a:xfrm>
      </p:grpSpPr>
      <p:sp>
        <p:nvSpPr>
          <p:cNvPr id="6" name="Google Shape;6;p84"/>
          <p:cNvSpPr txBox="1">
            <a:spLocks noGrp="1"/>
          </p:cNvSpPr>
          <p:nvPr>
            <p:ph type="title"/>
          </p:nvPr>
        </p:nvSpPr>
        <p:spPr>
          <a:xfrm>
            <a:off x="285850" y="494472"/>
            <a:ext cx="8520600" cy="636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Redressed"/>
              <a:buNone/>
              <a:defRPr sz="2800" b="0" i="0" u="none" strike="noStrike" cap="none">
                <a:solidFill>
                  <a:schemeClr val="dk1"/>
                </a:solidFill>
                <a:latin typeface="Redressed"/>
                <a:ea typeface="Redressed"/>
                <a:cs typeface="Redressed"/>
                <a:sym typeface="Redressed"/>
              </a:defRPr>
            </a:lvl1pPr>
            <a:lvl2pPr marR="0" lvl="1" algn="l" rtl="0">
              <a:lnSpc>
                <a:spcPct val="100000"/>
              </a:lnSpc>
              <a:spcBef>
                <a:spcPts val="0"/>
              </a:spcBef>
              <a:spcAft>
                <a:spcPts val="0"/>
              </a:spcAft>
              <a:buClr>
                <a:schemeClr val="dk1"/>
              </a:buClr>
              <a:buSzPts val="2800"/>
              <a:buFont typeface="Redressed"/>
              <a:buNone/>
              <a:defRPr sz="2800" b="0" i="0" u="none" strike="noStrike" cap="none">
                <a:solidFill>
                  <a:schemeClr val="dk1"/>
                </a:solidFill>
                <a:latin typeface="Redressed"/>
                <a:ea typeface="Redressed"/>
                <a:cs typeface="Redressed"/>
                <a:sym typeface="Redressed"/>
              </a:defRPr>
            </a:lvl2pPr>
            <a:lvl3pPr marR="0" lvl="2" algn="l" rtl="0">
              <a:lnSpc>
                <a:spcPct val="100000"/>
              </a:lnSpc>
              <a:spcBef>
                <a:spcPts val="0"/>
              </a:spcBef>
              <a:spcAft>
                <a:spcPts val="0"/>
              </a:spcAft>
              <a:buClr>
                <a:schemeClr val="dk1"/>
              </a:buClr>
              <a:buSzPts val="2800"/>
              <a:buFont typeface="Redressed"/>
              <a:buNone/>
              <a:defRPr sz="2800" b="0" i="0" u="none" strike="noStrike" cap="none">
                <a:solidFill>
                  <a:schemeClr val="dk1"/>
                </a:solidFill>
                <a:latin typeface="Redressed"/>
                <a:ea typeface="Redressed"/>
                <a:cs typeface="Redressed"/>
                <a:sym typeface="Redressed"/>
              </a:defRPr>
            </a:lvl3pPr>
            <a:lvl4pPr marR="0" lvl="3" algn="l" rtl="0">
              <a:lnSpc>
                <a:spcPct val="100000"/>
              </a:lnSpc>
              <a:spcBef>
                <a:spcPts val="0"/>
              </a:spcBef>
              <a:spcAft>
                <a:spcPts val="0"/>
              </a:spcAft>
              <a:buClr>
                <a:schemeClr val="dk1"/>
              </a:buClr>
              <a:buSzPts val="2800"/>
              <a:buFont typeface="Redressed"/>
              <a:buNone/>
              <a:defRPr sz="2800" b="0" i="0" u="none" strike="noStrike" cap="none">
                <a:solidFill>
                  <a:schemeClr val="dk1"/>
                </a:solidFill>
                <a:latin typeface="Redressed"/>
                <a:ea typeface="Redressed"/>
                <a:cs typeface="Redressed"/>
                <a:sym typeface="Redressed"/>
              </a:defRPr>
            </a:lvl4pPr>
            <a:lvl5pPr marR="0" lvl="4" algn="l" rtl="0">
              <a:lnSpc>
                <a:spcPct val="100000"/>
              </a:lnSpc>
              <a:spcBef>
                <a:spcPts val="0"/>
              </a:spcBef>
              <a:spcAft>
                <a:spcPts val="0"/>
              </a:spcAft>
              <a:buClr>
                <a:schemeClr val="dk1"/>
              </a:buClr>
              <a:buSzPts val="2800"/>
              <a:buFont typeface="Redressed"/>
              <a:buNone/>
              <a:defRPr sz="2800" b="0" i="0" u="none" strike="noStrike" cap="none">
                <a:solidFill>
                  <a:schemeClr val="dk1"/>
                </a:solidFill>
                <a:latin typeface="Redressed"/>
                <a:ea typeface="Redressed"/>
                <a:cs typeface="Redressed"/>
                <a:sym typeface="Redressed"/>
              </a:defRPr>
            </a:lvl5pPr>
            <a:lvl6pPr marR="0" lvl="5" algn="l" rtl="0">
              <a:lnSpc>
                <a:spcPct val="100000"/>
              </a:lnSpc>
              <a:spcBef>
                <a:spcPts val="0"/>
              </a:spcBef>
              <a:spcAft>
                <a:spcPts val="0"/>
              </a:spcAft>
              <a:buClr>
                <a:schemeClr val="dk1"/>
              </a:buClr>
              <a:buSzPts val="2800"/>
              <a:buFont typeface="Redressed"/>
              <a:buNone/>
              <a:defRPr sz="2800" b="0" i="0" u="none" strike="noStrike" cap="none">
                <a:solidFill>
                  <a:schemeClr val="dk1"/>
                </a:solidFill>
                <a:latin typeface="Redressed"/>
                <a:ea typeface="Redressed"/>
                <a:cs typeface="Redressed"/>
                <a:sym typeface="Redressed"/>
              </a:defRPr>
            </a:lvl6pPr>
            <a:lvl7pPr marR="0" lvl="6" algn="l" rtl="0">
              <a:lnSpc>
                <a:spcPct val="100000"/>
              </a:lnSpc>
              <a:spcBef>
                <a:spcPts val="0"/>
              </a:spcBef>
              <a:spcAft>
                <a:spcPts val="0"/>
              </a:spcAft>
              <a:buClr>
                <a:schemeClr val="dk1"/>
              </a:buClr>
              <a:buSzPts val="2800"/>
              <a:buFont typeface="Redressed"/>
              <a:buNone/>
              <a:defRPr sz="2800" b="0" i="0" u="none" strike="noStrike" cap="none">
                <a:solidFill>
                  <a:schemeClr val="dk1"/>
                </a:solidFill>
                <a:latin typeface="Redressed"/>
                <a:ea typeface="Redressed"/>
                <a:cs typeface="Redressed"/>
                <a:sym typeface="Redressed"/>
              </a:defRPr>
            </a:lvl7pPr>
            <a:lvl8pPr marR="0" lvl="7" algn="l" rtl="0">
              <a:lnSpc>
                <a:spcPct val="100000"/>
              </a:lnSpc>
              <a:spcBef>
                <a:spcPts val="0"/>
              </a:spcBef>
              <a:spcAft>
                <a:spcPts val="0"/>
              </a:spcAft>
              <a:buClr>
                <a:schemeClr val="dk1"/>
              </a:buClr>
              <a:buSzPts val="2800"/>
              <a:buFont typeface="Redressed"/>
              <a:buNone/>
              <a:defRPr sz="2800" b="0" i="0" u="none" strike="noStrike" cap="none">
                <a:solidFill>
                  <a:schemeClr val="dk1"/>
                </a:solidFill>
                <a:latin typeface="Redressed"/>
                <a:ea typeface="Redressed"/>
                <a:cs typeface="Redressed"/>
                <a:sym typeface="Redressed"/>
              </a:defRPr>
            </a:lvl8pPr>
            <a:lvl9pPr marR="0" lvl="8" algn="l" rtl="0">
              <a:lnSpc>
                <a:spcPct val="100000"/>
              </a:lnSpc>
              <a:spcBef>
                <a:spcPts val="0"/>
              </a:spcBef>
              <a:spcAft>
                <a:spcPts val="0"/>
              </a:spcAft>
              <a:buClr>
                <a:schemeClr val="dk1"/>
              </a:buClr>
              <a:buSzPts val="2800"/>
              <a:buFont typeface="Redressed"/>
              <a:buNone/>
              <a:defRPr sz="2800" b="0" i="0" u="none" strike="noStrike" cap="none">
                <a:solidFill>
                  <a:schemeClr val="dk1"/>
                </a:solidFill>
                <a:latin typeface="Redressed"/>
                <a:ea typeface="Redressed"/>
                <a:cs typeface="Redressed"/>
                <a:sym typeface="Redressed"/>
              </a:defRPr>
            </a:lvl9pPr>
          </a:lstStyle>
          <a:p>
            <a:endParaRPr/>
          </a:p>
        </p:txBody>
      </p:sp>
      <p:sp>
        <p:nvSpPr>
          <p:cNvPr id="7" name="Google Shape;7;p84"/>
          <p:cNvSpPr txBox="1">
            <a:spLocks noGrp="1"/>
          </p:cNvSpPr>
          <p:nvPr>
            <p:ph type="body" idx="1"/>
          </p:nvPr>
        </p:nvSpPr>
        <p:spPr>
          <a:xfrm>
            <a:off x="285850" y="1280528"/>
            <a:ext cx="8520600" cy="3796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1"/>
              </a:buClr>
              <a:buSzPts val="1800"/>
              <a:buFont typeface="Livvic Light"/>
              <a:buChar char="●"/>
              <a:defRPr sz="1800" b="0" i="0" u="none" strike="noStrike" cap="none">
                <a:solidFill>
                  <a:schemeClr val="dk1"/>
                </a:solidFill>
                <a:latin typeface="Livvic Light"/>
                <a:ea typeface="Livvic Light"/>
                <a:cs typeface="Livvic Light"/>
                <a:sym typeface="Livvic Light"/>
              </a:defRPr>
            </a:lvl1pPr>
            <a:lvl2pPr marL="914400" marR="0" lvl="1"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2pPr>
            <a:lvl3pPr marL="1371600" marR="0" lvl="2"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3pPr>
            <a:lvl4pPr marL="1828800" marR="0" lvl="3"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4pPr>
            <a:lvl5pPr marL="2286000" marR="0" lvl="4"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5pPr>
            <a:lvl6pPr marL="2743200" marR="0" lvl="5"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6pPr>
            <a:lvl7pPr marL="3200400" marR="0" lvl="6"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7pPr>
            <a:lvl8pPr marL="3657600" marR="0" lvl="7" indent="-317500" algn="l" rtl="0">
              <a:lnSpc>
                <a:spcPct val="115000"/>
              </a:lnSpc>
              <a:spcBef>
                <a:spcPts val="1600"/>
              </a:spcBef>
              <a:spcAft>
                <a:spcPts val="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8pPr>
            <a:lvl9pPr marL="4114800" marR="0" lvl="8" indent="-317500" algn="l" rtl="0">
              <a:lnSpc>
                <a:spcPct val="115000"/>
              </a:lnSpc>
              <a:spcBef>
                <a:spcPts val="1600"/>
              </a:spcBef>
              <a:spcAft>
                <a:spcPts val="1600"/>
              </a:spcAft>
              <a:buClr>
                <a:schemeClr val="dk1"/>
              </a:buClr>
              <a:buSzPts val="1400"/>
              <a:buFont typeface="Livvic Light"/>
              <a:buChar char="■"/>
              <a:defRPr sz="1400" b="0" i="0" u="none" strike="noStrike" cap="none">
                <a:solidFill>
                  <a:schemeClr val="dk1"/>
                </a:solidFill>
                <a:latin typeface="Livvic Light"/>
                <a:ea typeface="Livvic Light"/>
                <a:cs typeface="Livvic Light"/>
                <a:sym typeface="Livvic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1"/>
          <p:cNvSpPr txBox="1">
            <a:spLocks noGrp="1"/>
          </p:cNvSpPr>
          <p:nvPr>
            <p:ph type="subTitle" idx="1"/>
          </p:nvPr>
        </p:nvSpPr>
        <p:spPr>
          <a:xfrm>
            <a:off x="2638950" y="3905700"/>
            <a:ext cx="3866100" cy="2014252"/>
          </a:xfrm>
          <a:prstGeom prst="rect">
            <a:avLst/>
          </a:prstGeom>
          <a:noFill/>
          <a:ln>
            <a:noFill/>
          </a:ln>
        </p:spPr>
        <p:txBody>
          <a:bodyPr spcFirstLastPara="1" wrap="square" lIns="91425" tIns="91425" rIns="91425" bIns="91425" anchor="t" anchorCtr="0">
            <a:normAutofit fontScale="92500"/>
          </a:bodyPr>
          <a:lstStyle/>
          <a:p>
            <a:pPr marL="0" lvl="0" indent="0" algn="ctr" rtl="0">
              <a:lnSpc>
                <a:spcPct val="100000"/>
              </a:lnSpc>
              <a:spcBef>
                <a:spcPts val="0"/>
              </a:spcBef>
              <a:spcAft>
                <a:spcPts val="0"/>
              </a:spcAft>
              <a:buSzPct val="121621"/>
              <a:buNone/>
            </a:pPr>
            <a:r>
              <a:rPr lang="en" dirty="0"/>
              <a:t>tým ZŠ </a:t>
            </a:r>
            <a:r>
              <a:rPr lang="cs-CZ" dirty="0"/>
              <a:t>UNESCO Uherské Hradiště</a:t>
            </a:r>
            <a:endParaRPr dirty="0"/>
          </a:p>
          <a:p>
            <a:pPr marL="0" lvl="0" indent="0" algn="ctr" rtl="0">
              <a:lnSpc>
                <a:spcPct val="100000"/>
              </a:lnSpc>
              <a:spcBef>
                <a:spcPts val="1600"/>
              </a:spcBef>
              <a:spcAft>
                <a:spcPts val="0"/>
              </a:spcAft>
              <a:buSzPct val="121621"/>
              <a:buNone/>
            </a:pPr>
            <a:r>
              <a:rPr lang="en" dirty="0"/>
              <a:t>Andrej Dinčić, Šimon Machaň, Vít Lukašík, Ernest Súček, Jakub Jandásek, Matěj Bartoš</a:t>
            </a:r>
            <a:endParaRPr dirty="0"/>
          </a:p>
          <a:p>
            <a:pPr marL="0" lvl="0" indent="0" algn="ctr" rtl="0">
              <a:lnSpc>
                <a:spcPct val="100000"/>
              </a:lnSpc>
              <a:spcBef>
                <a:spcPts val="3200"/>
              </a:spcBef>
              <a:spcAft>
                <a:spcPts val="1600"/>
              </a:spcAft>
              <a:buSzPct val="121621"/>
              <a:buNone/>
            </a:pPr>
            <a:r>
              <a:rPr lang="en" dirty="0"/>
              <a:t>Mgr. Petr Kočíř – </a:t>
            </a:r>
            <a:r>
              <a:rPr lang="cs-CZ" dirty="0"/>
              <a:t>v</a:t>
            </a:r>
            <a:r>
              <a:rPr lang="en" dirty="0"/>
              <a:t>edoucí týmu</a:t>
            </a:r>
            <a:endParaRPr dirty="0"/>
          </a:p>
        </p:txBody>
      </p:sp>
      <p:sp>
        <p:nvSpPr>
          <p:cNvPr id="445" name="Google Shape;445;p1"/>
          <p:cNvSpPr txBox="1">
            <a:spLocks noGrp="1"/>
          </p:cNvSpPr>
          <p:nvPr>
            <p:ph type="ctrTitle"/>
          </p:nvPr>
        </p:nvSpPr>
        <p:spPr>
          <a:xfrm>
            <a:off x="1583296" y="536640"/>
            <a:ext cx="5715000" cy="3272506"/>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6000"/>
              <a:buNone/>
            </a:pPr>
            <a:r>
              <a:rPr lang="en" sz="6600">
                <a:latin typeface="Libre Baskerville"/>
                <a:ea typeface="Libre Baskerville"/>
                <a:cs typeface="Libre Baskerville"/>
                <a:sym typeface="Libre Baskerville"/>
              </a:rPr>
              <a:t>Projekt </a:t>
            </a:r>
            <a:br>
              <a:rPr lang="en" sz="6600">
                <a:latin typeface="Libre Baskerville"/>
                <a:ea typeface="Libre Baskerville"/>
                <a:cs typeface="Libre Baskerville"/>
                <a:sym typeface="Libre Baskerville"/>
              </a:rPr>
            </a:br>
            <a:r>
              <a:rPr lang="en" sz="6600">
                <a:latin typeface="Libre Baskerville"/>
                <a:ea typeface="Libre Baskerville"/>
                <a:cs typeface="Libre Baskerville"/>
                <a:sym typeface="Libre Baskerville"/>
              </a:rPr>
              <a:t>Z místa, kde žijeme </a:t>
            </a:r>
            <a:endParaRPr sz="6600">
              <a:latin typeface="Libre Baskerville"/>
              <a:ea typeface="Libre Baskerville"/>
              <a:cs typeface="Libre Baskerville"/>
              <a:sym typeface="Libre Baskerville"/>
            </a:endParaRPr>
          </a:p>
        </p:txBody>
      </p:sp>
      <p:grpSp>
        <p:nvGrpSpPr>
          <p:cNvPr id="446" name="Google Shape;446;p1"/>
          <p:cNvGrpSpPr/>
          <p:nvPr/>
        </p:nvGrpSpPr>
        <p:grpSpPr>
          <a:xfrm>
            <a:off x="3314152" y="3823005"/>
            <a:ext cx="2255901" cy="77306"/>
            <a:chOff x="446800" y="1721825"/>
            <a:chExt cx="259025" cy="18325"/>
          </a:xfrm>
        </p:grpSpPr>
        <p:sp>
          <p:nvSpPr>
            <p:cNvPr id="447" name="Google Shape;447;p1"/>
            <p:cNvSpPr/>
            <p:nvPr/>
          </p:nvSpPr>
          <p:spPr>
            <a:xfrm>
              <a:off x="447225" y="1724725"/>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1"/>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49" name="Google Shape;449;p1" descr="Základní škola UNESCO Uherské Hradiště | Uherske Hradiste"/>
          <p:cNvPicPr preferRelativeResize="0"/>
          <p:nvPr/>
        </p:nvPicPr>
        <p:blipFill rotWithShape="1">
          <a:blip r:embed="rId3">
            <a:alphaModFix/>
          </a:blip>
          <a:srcRect/>
          <a:stretch/>
        </p:blipFill>
        <p:spPr>
          <a:xfrm>
            <a:off x="124521" y="172720"/>
            <a:ext cx="1900472" cy="1797269"/>
          </a:xfrm>
          <a:prstGeom prst="rect">
            <a:avLst/>
          </a:prstGeom>
          <a:noFill/>
          <a:ln>
            <a:noFill/>
          </a:ln>
        </p:spPr>
      </p:pic>
      <p:pic>
        <p:nvPicPr>
          <p:cNvPr id="450" name="Google Shape;450;p1" descr="Stáhněte si nové logo JSNS.CZ - JSNS"/>
          <p:cNvPicPr preferRelativeResize="0"/>
          <p:nvPr/>
        </p:nvPicPr>
        <p:blipFill rotWithShape="1">
          <a:blip r:embed="rId4">
            <a:alphaModFix/>
          </a:blip>
          <a:srcRect/>
          <a:stretch/>
        </p:blipFill>
        <p:spPr>
          <a:xfrm>
            <a:off x="6205538" y="-740855"/>
            <a:ext cx="2938462" cy="2804612"/>
          </a:xfrm>
          <a:prstGeom prst="rect">
            <a:avLst/>
          </a:prstGeom>
          <a:noFill/>
          <a:ln>
            <a:noFill/>
          </a:ln>
        </p:spPr>
      </p:pic>
      <p:pic>
        <p:nvPicPr>
          <p:cNvPr id="3" name="Obrázek 2">
            <a:extLst>
              <a:ext uri="{FF2B5EF4-FFF2-40B4-BE49-F238E27FC236}">
                <a16:creationId xmlns:a16="http://schemas.microsoft.com/office/drawing/2014/main" id="{DC64A325-5116-5943-B22F-F5BA9EB8EF07}"/>
              </a:ext>
            </a:extLst>
          </p:cNvPr>
          <p:cNvPicPr>
            <a:picLocks noChangeAspect="1"/>
          </p:cNvPicPr>
          <p:nvPr/>
        </p:nvPicPr>
        <p:blipFill>
          <a:blip r:embed="rId5"/>
          <a:stretch>
            <a:fillRect/>
          </a:stretch>
        </p:blipFill>
        <p:spPr>
          <a:xfrm>
            <a:off x="7029935" y="4667482"/>
            <a:ext cx="1886213" cy="838317"/>
          </a:xfrm>
          <a:prstGeom prst="rect">
            <a:avLst/>
          </a:prstGeom>
        </p:spPr>
      </p:pic>
      <p:pic>
        <p:nvPicPr>
          <p:cNvPr id="5" name="Obrázek 4">
            <a:extLst>
              <a:ext uri="{FF2B5EF4-FFF2-40B4-BE49-F238E27FC236}">
                <a16:creationId xmlns:a16="http://schemas.microsoft.com/office/drawing/2014/main" id="{8BCBA480-3226-4072-A68A-B194A3675282}"/>
              </a:ext>
            </a:extLst>
          </p:cNvPr>
          <p:cNvPicPr>
            <a:picLocks noChangeAspect="1"/>
          </p:cNvPicPr>
          <p:nvPr/>
        </p:nvPicPr>
        <p:blipFill>
          <a:blip r:embed="rId6"/>
          <a:stretch>
            <a:fillRect/>
          </a:stretch>
        </p:blipFill>
        <p:spPr>
          <a:xfrm>
            <a:off x="181803" y="4686535"/>
            <a:ext cx="1686160" cy="819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
          <p:cNvSpPr txBox="1">
            <a:spLocks noGrp="1"/>
          </p:cNvSpPr>
          <p:nvPr>
            <p:ph type="subTitle" idx="1"/>
          </p:nvPr>
        </p:nvSpPr>
        <p:spPr>
          <a:xfrm flipH="1">
            <a:off x="266871" y="1651746"/>
            <a:ext cx="4530000" cy="350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sz="2400" dirty="0">
                <a:latin typeface="Redressed"/>
                <a:ea typeface="Redressed"/>
                <a:cs typeface="Redressed"/>
                <a:sym typeface="Redressed"/>
              </a:rPr>
              <a:t>12.12.1895 se Ferdinand Charuza     narodil ve městě Brumov-Bylnice.</a:t>
            </a:r>
            <a:endParaRPr sz="2400" dirty="0">
              <a:latin typeface="Redressed"/>
              <a:ea typeface="Redressed"/>
              <a:cs typeface="Redressed"/>
              <a:sym typeface="Redressed"/>
            </a:endParaRPr>
          </a:p>
          <a:p>
            <a:pPr marL="0" lvl="0" indent="0" algn="l" rtl="0">
              <a:lnSpc>
                <a:spcPct val="100000"/>
              </a:lnSpc>
              <a:spcBef>
                <a:spcPts val="0"/>
              </a:spcBef>
              <a:spcAft>
                <a:spcPts val="0"/>
              </a:spcAft>
              <a:buSzPts val="1800"/>
              <a:buNone/>
            </a:pPr>
            <a:r>
              <a:rPr lang="en" sz="2400" dirty="0">
                <a:latin typeface="Redressed"/>
                <a:ea typeface="Redressed"/>
                <a:cs typeface="Redressed"/>
                <a:sym typeface="Redressed"/>
              </a:rPr>
              <a:t>Otec byl povoláním četník. Ferdinand měl dva mladší bratry, Rudolfa a Josefa. Spolu s matkou a otcem se po otcově převelení odstěhovali do Bzence, kde spolu s bratry Ferdinand prožil dětství.</a:t>
            </a:r>
            <a:endParaRPr sz="2400" dirty="0">
              <a:latin typeface="Redressed"/>
              <a:ea typeface="Redressed"/>
              <a:cs typeface="Redressed"/>
              <a:sym typeface="Redressed"/>
            </a:endParaRPr>
          </a:p>
        </p:txBody>
      </p:sp>
      <p:sp>
        <p:nvSpPr>
          <p:cNvPr id="512" name="Google Shape;512;p2"/>
          <p:cNvSpPr txBox="1">
            <a:spLocks noGrp="1"/>
          </p:cNvSpPr>
          <p:nvPr>
            <p:ph type="title"/>
          </p:nvPr>
        </p:nvSpPr>
        <p:spPr>
          <a:xfrm>
            <a:off x="704196" y="315760"/>
            <a:ext cx="3390600" cy="1223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3600"/>
              <a:t>Život Ferdinanda Charuzy</a:t>
            </a:r>
            <a:endParaRPr sz="3600"/>
          </a:p>
        </p:txBody>
      </p:sp>
      <p:pic>
        <p:nvPicPr>
          <p:cNvPr id="513" name="Google Shape;513;p2"/>
          <p:cNvPicPr preferRelativeResize="0"/>
          <p:nvPr/>
        </p:nvPicPr>
        <p:blipFill rotWithShape="1">
          <a:blip r:embed="rId3">
            <a:alphaModFix/>
          </a:blip>
          <a:srcRect/>
          <a:stretch/>
        </p:blipFill>
        <p:spPr>
          <a:xfrm>
            <a:off x="4994898" y="126348"/>
            <a:ext cx="3794377" cy="5462303"/>
          </a:xfrm>
          <a:prstGeom prst="rect">
            <a:avLst/>
          </a:prstGeom>
          <a:noFill/>
          <a:ln>
            <a:noFill/>
          </a:ln>
          <a:effectLst>
            <a:outerShdw blurRad="190500" algn="tl" rotWithShape="0">
              <a:srgbClr val="000000">
                <a:alpha val="69411"/>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
          <p:cNvSpPr txBox="1">
            <a:spLocks noGrp="1"/>
          </p:cNvSpPr>
          <p:nvPr>
            <p:ph type="title"/>
          </p:nvPr>
        </p:nvSpPr>
        <p:spPr>
          <a:xfrm>
            <a:off x="3329794" y="2121760"/>
            <a:ext cx="2243100" cy="951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 sz="4800" b="1"/>
              <a:t>Legie</a:t>
            </a:r>
            <a:endParaRPr sz="4800" b="1"/>
          </a:p>
        </p:txBody>
      </p:sp>
      <p:sp>
        <p:nvSpPr>
          <p:cNvPr id="519" name="Google Shape;519;p3"/>
          <p:cNvSpPr txBox="1">
            <a:spLocks noGrp="1"/>
          </p:cNvSpPr>
          <p:nvPr>
            <p:ph type="subTitle" idx="1"/>
          </p:nvPr>
        </p:nvSpPr>
        <p:spPr>
          <a:xfrm flipH="1">
            <a:off x="203200" y="3326429"/>
            <a:ext cx="7003446" cy="226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sz="1800" dirty="0">
                <a:latin typeface="Redressed"/>
                <a:ea typeface="Redressed"/>
                <a:cs typeface="Redressed"/>
                <a:sym typeface="Redressed"/>
              </a:rPr>
              <a:t>Od roku 1915 byl Ferdinand Charuza v</a:t>
            </a:r>
            <a:r>
              <a:rPr lang="en" sz="1800" dirty="0">
                <a:solidFill>
                  <a:srgbClr val="FF0000"/>
                </a:solidFill>
                <a:latin typeface="Redressed"/>
                <a:ea typeface="Redressed"/>
                <a:cs typeface="Redressed"/>
                <a:sym typeface="Redressed"/>
              </a:rPr>
              <a:t> </a:t>
            </a:r>
            <a:r>
              <a:rPr lang="en" sz="1800" dirty="0">
                <a:solidFill>
                  <a:schemeClr val="tx1"/>
                </a:solidFill>
                <a:latin typeface="Redressed"/>
                <a:ea typeface="Redressed"/>
                <a:cs typeface="Redressed"/>
                <a:sym typeface="Redressed"/>
              </a:rPr>
              <a:t>Rakousko-Uherské </a:t>
            </a:r>
            <a:r>
              <a:rPr lang="en" sz="1800" dirty="0">
                <a:latin typeface="Redressed"/>
                <a:ea typeface="Redressed"/>
                <a:cs typeface="Redressed"/>
                <a:sym typeface="Redressed"/>
              </a:rPr>
              <a:t>armádě, ze které zběhl</a:t>
            </a:r>
            <a:r>
              <a:rPr lang="cs-CZ" sz="1800" dirty="0">
                <a:latin typeface="Redressed"/>
                <a:ea typeface="Redressed"/>
                <a:cs typeface="Redressed"/>
                <a:sym typeface="Redressed"/>
              </a:rPr>
              <a:t>,</a:t>
            </a:r>
            <a:r>
              <a:rPr lang="en" sz="1800" dirty="0">
                <a:latin typeface="Redressed"/>
                <a:ea typeface="Redressed"/>
                <a:cs typeface="Redressed"/>
                <a:sym typeface="Redressed"/>
              </a:rPr>
              <a:t> a následně vstoupil do italských legií, zde se vyznamenal v boji a dostal medaili za chrabrost a jiná vyznamenání.</a:t>
            </a:r>
            <a:endParaRPr sz="1800" dirty="0">
              <a:latin typeface="Redressed"/>
              <a:ea typeface="Redressed"/>
              <a:cs typeface="Redressed"/>
              <a:sym typeface="Redressed"/>
            </a:endParaRPr>
          </a:p>
          <a:p>
            <a:pPr marL="0" lvl="0" indent="0" algn="l" rtl="0">
              <a:lnSpc>
                <a:spcPct val="100000"/>
              </a:lnSpc>
              <a:spcBef>
                <a:spcPts val="0"/>
              </a:spcBef>
              <a:spcAft>
                <a:spcPts val="0"/>
              </a:spcAft>
              <a:buSzPts val="1800"/>
              <a:buNone/>
            </a:pPr>
            <a:r>
              <a:rPr lang="en" sz="1800" dirty="0">
                <a:latin typeface="Redressed"/>
                <a:ea typeface="Redressed"/>
                <a:cs typeface="Redressed"/>
                <a:sym typeface="Redressed"/>
              </a:rPr>
              <a:t>V jedné z bitev v Itálii byl raněn a zajat R-U armádou. Ze zranění se úspěšně vyléčil a po návratu z války se začal věnovat hospodářství.</a:t>
            </a:r>
            <a:endParaRPr sz="1800" dirty="0">
              <a:latin typeface="Redressed"/>
              <a:ea typeface="Redressed"/>
              <a:cs typeface="Redressed"/>
              <a:sym typeface="Redressed"/>
            </a:endParaRPr>
          </a:p>
          <a:p>
            <a:pPr marL="0" lvl="0" indent="0" algn="l" rtl="0">
              <a:lnSpc>
                <a:spcPct val="100000"/>
              </a:lnSpc>
              <a:spcBef>
                <a:spcPts val="0"/>
              </a:spcBef>
              <a:spcAft>
                <a:spcPts val="0"/>
              </a:spcAft>
              <a:buSzPts val="1800"/>
              <a:buNone/>
            </a:pPr>
            <a:endParaRPr sz="1800" dirty="0"/>
          </a:p>
        </p:txBody>
      </p:sp>
      <p:pic>
        <p:nvPicPr>
          <p:cNvPr id="520" name="Google Shape;520;p3"/>
          <p:cNvPicPr preferRelativeResize="0"/>
          <p:nvPr/>
        </p:nvPicPr>
        <p:blipFill rotWithShape="1">
          <a:blip r:embed="rId3">
            <a:alphaModFix/>
          </a:blip>
          <a:srcRect/>
          <a:stretch/>
        </p:blipFill>
        <p:spPr>
          <a:xfrm>
            <a:off x="345517" y="158371"/>
            <a:ext cx="6440584" cy="2337169"/>
          </a:xfrm>
          <a:prstGeom prst="rect">
            <a:avLst/>
          </a:prstGeom>
          <a:noFill/>
          <a:ln>
            <a:noFill/>
          </a:ln>
        </p:spPr>
      </p:pic>
      <p:pic>
        <p:nvPicPr>
          <p:cNvPr id="521" name="Google Shape;521;p3"/>
          <p:cNvPicPr preferRelativeResize="0"/>
          <p:nvPr/>
        </p:nvPicPr>
        <p:blipFill rotWithShape="1">
          <a:blip r:embed="rId4">
            <a:alphaModFix/>
          </a:blip>
          <a:srcRect/>
          <a:stretch/>
        </p:blipFill>
        <p:spPr>
          <a:xfrm>
            <a:off x="288719" y="1651482"/>
            <a:ext cx="1500554" cy="1474177"/>
          </a:xfrm>
          <a:prstGeom prst="rect">
            <a:avLst/>
          </a:prstGeom>
          <a:noFill/>
          <a:ln>
            <a:noFill/>
          </a:ln>
        </p:spPr>
      </p:pic>
      <p:pic>
        <p:nvPicPr>
          <p:cNvPr id="522" name="Google Shape;522;p3"/>
          <p:cNvPicPr preferRelativeResize="0"/>
          <p:nvPr/>
        </p:nvPicPr>
        <p:blipFill rotWithShape="1">
          <a:blip r:embed="rId5">
            <a:alphaModFix/>
          </a:blip>
          <a:srcRect/>
          <a:stretch/>
        </p:blipFill>
        <p:spPr>
          <a:xfrm>
            <a:off x="6859335" y="28172"/>
            <a:ext cx="1995946" cy="3018994"/>
          </a:xfrm>
          <a:prstGeom prst="rect">
            <a:avLst/>
          </a:prstGeom>
          <a:noFill/>
          <a:ln>
            <a:noFill/>
          </a:ln>
          <a:effectLst>
            <a:outerShdw blurRad="190500" algn="tl" rotWithShape="0">
              <a:srgbClr val="000000">
                <a:alpha val="69411"/>
              </a:srgbClr>
            </a:outerShdw>
          </a:effectLst>
        </p:spPr>
      </p:pic>
      <p:sp>
        <p:nvSpPr>
          <p:cNvPr id="523" name="Google Shape;523;p3"/>
          <p:cNvSpPr txBox="1"/>
          <p:nvPr/>
        </p:nvSpPr>
        <p:spPr>
          <a:xfrm>
            <a:off x="7627815" y="3176269"/>
            <a:ext cx="139194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accent5"/>
                </a:solidFill>
                <a:latin typeface="Livvic"/>
                <a:ea typeface="Livvic"/>
                <a:cs typeface="Livvic"/>
                <a:sym typeface="Livvic"/>
              </a:rPr>
              <a:t>-Rotmistr 39. výzvědného pluku italských legií 7. roty</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
          <p:cNvSpPr txBox="1">
            <a:spLocks noGrp="1"/>
          </p:cNvSpPr>
          <p:nvPr>
            <p:ph type="title"/>
          </p:nvPr>
        </p:nvSpPr>
        <p:spPr>
          <a:xfrm>
            <a:off x="2079250" y="409806"/>
            <a:ext cx="4985400" cy="636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a:solidFill>
                  <a:schemeClr val="dk1"/>
                </a:solidFill>
              </a:rPr>
              <a:t>Místa kde bojoval:</a:t>
            </a:r>
            <a:endParaRPr>
              <a:solidFill>
                <a:schemeClr val="dk1"/>
              </a:solidFill>
            </a:endParaRPr>
          </a:p>
        </p:txBody>
      </p:sp>
      <p:sp>
        <p:nvSpPr>
          <p:cNvPr id="529" name="Google Shape;529;p5"/>
          <p:cNvSpPr txBox="1"/>
          <p:nvPr/>
        </p:nvSpPr>
        <p:spPr>
          <a:xfrm flipH="1">
            <a:off x="704111" y="1363204"/>
            <a:ext cx="7685100" cy="226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Redressed"/>
                <a:ea typeface="Redressed"/>
                <a:cs typeface="Redressed"/>
                <a:sym typeface="Redressed"/>
              </a:rPr>
              <a:t>Bojoval u Monte Grappa, Doss‘ Alto, Riva, Monte Pertica, u Gardského jezera a dále také na Slovensku u Nových Zámků,</a:t>
            </a:r>
            <a:endParaRPr sz="1400" b="0" i="0" u="none" strike="noStrike" cap="none">
              <a:solidFill>
                <a:srgbClr val="000000"/>
              </a:solidFill>
              <a:latin typeface="Redressed"/>
              <a:ea typeface="Redressed"/>
              <a:cs typeface="Redressed"/>
              <a:sym typeface="Redressed"/>
            </a:endParaRPr>
          </a:p>
          <a:p>
            <a:pPr marL="0" marR="0" lvl="0" indent="0" algn="l" rtl="0">
              <a:lnSpc>
                <a:spcPct val="100000"/>
              </a:lnSpc>
              <a:spcBef>
                <a:spcPts val="0"/>
              </a:spcBef>
              <a:spcAft>
                <a:spcPts val="0"/>
              </a:spcAft>
              <a:buClr>
                <a:srgbClr val="000000"/>
              </a:buClr>
              <a:buSzPts val="2000"/>
              <a:buFont typeface="Arial"/>
              <a:buNone/>
            </a:pPr>
            <a:endParaRPr sz="1400" b="0" i="0" u="none" strike="noStrike" cap="none">
              <a:solidFill>
                <a:schemeClr val="dk1"/>
              </a:solidFill>
              <a:latin typeface="Arial"/>
              <a:ea typeface="Arial"/>
              <a:cs typeface="Arial"/>
              <a:sym typeface="Arial"/>
            </a:endParaRPr>
          </a:p>
        </p:txBody>
      </p:sp>
      <p:pic>
        <p:nvPicPr>
          <p:cNvPr id="530" name="Google Shape;530;p5"/>
          <p:cNvPicPr preferRelativeResize="0"/>
          <p:nvPr/>
        </p:nvPicPr>
        <p:blipFill rotWithShape="1">
          <a:blip r:embed="rId3">
            <a:alphaModFix/>
          </a:blip>
          <a:srcRect/>
          <a:stretch/>
        </p:blipFill>
        <p:spPr>
          <a:xfrm>
            <a:off x="4765490" y="2517108"/>
            <a:ext cx="3844290" cy="2856387"/>
          </a:xfrm>
          <a:prstGeom prst="rect">
            <a:avLst/>
          </a:prstGeom>
          <a:noFill/>
          <a:ln>
            <a:noFill/>
          </a:ln>
          <a:effectLst>
            <a:outerShdw blurRad="190500" algn="tl" rotWithShape="0">
              <a:srgbClr val="000000">
                <a:alpha val="69411"/>
              </a:srgbClr>
            </a:outerShdw>
          </a:effectLst>
        </p:spPr>
      </p:pic>
      <p:sp>
        <p:nvSpPr>
          <p:cNvPr id="531" name="Google Shape;531;p5"/>
          <p:cNvSpPr txBox="1"/>
          <p:nvPr/>
        </p:nvSpPr>
        <p:spPr>
          <a:xfrm flipH="1">
            <a:off x="666324" y="3144324"/>
            <a:ext cx="4061379" cy="241494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Redressed"/>
                <a:ea typeface="Redressed"/>
                <a:cs typeface="Redressed"/>
                <a:sym typeface="Redressed"/>
              </a:rPr>
              <a:t>Čsl. válečným křížem, Revoluční a Spojeneckou medailí, Ital. medailí fatticca di guerra, Ital. Válečným křížem merito di guerra a Ital. Unito di Italia.</a:t>
            </a:r>
            <a:endParaRPr sz="2000" b="0" i="0" u="none" strike="noStrike" cap="none">
              <a:solidFill>
                <a:schemeClr val="dk1"/>
              </a:solidFill>
              <a:latin typeface="Redressed"/>
              <a:ea typeface="Redressed"/>
              <a:cs typeface="Redressed"/>
              <a:sym typeface="Redressed"/>
            </a:endParaRPr>
          </a:p>
        </p:txBody>
      </p:sp>
      <p:sp>
        <p:nvSpPr>
          <p:cNvPr id="532" name="Google Shape;532;p5"/>
          <p:cNvSpPr txBox="1"/>
          <p:nvPr/>
        </p:nvSpPr>
        <p:spPr>
          <a:xfrm>
            <a:off x="250972" y="2315953"/>
            <a:ext cx="3269279" cy="64933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Redressed"/>
              <a:buNone/>
            </a:pPr>
            <a:r>
              <a:rPr lang="en" sz="3000" b="0" i="0" u="none" strike="noStrike" cap="none">
                <a:solidFill>
                  <a:schemeClr val="dk1"/>
                </a:solidFill>
                <a:latin typeface="Redressed"/>
                <a:ea typeface="Redressed"/>
                <a:cs typeface="Redressed"/>
                <a:sym typeface="Redressed"/>
              </a:rPr>
              <a:t>Byl vyznamenán: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D2AAC1-DD42-193A-624E-5B64465AB869}"/>
              </a:ext>
            </a:extLst>
          </p:cNvPr>
          <p:cNvSpPr>
            <a:spLocks noGrp="1"/>
          </p:cNvSpPr>
          <p:nvPr>
            <p:ph type="title"/>
          </p:nvPr>
        </p:nvSpPr>
        <p:spPr>
          <a:xfrm>
            <a:off x="1177538" y="126195"/>
            <a:ext cx="6545524" cy="636300"/>
          </a:xfrm>
        </p:spPr>
        <p:txBody>
          <a:bodyPr/>
          <a:lstStyle/>
          <a:p>
            <a:r>
              <a:rPr lang="cs-CZ" dirty="0"/>
              <a:t>Dokumenty, které potvrzují účast v legiích</a:t>
            </a:r>
          </a:p>
        </p:txBody>
      </p:sp>
      <p:pic>
        <p:nvPicPr>
          <p:cNvPr id="4" name="Obrázek 3">
            <a:extLst>
              <a:ext uri="{FF2B5EF4-FFF2-40B4-BE49-F238E27FC236}">
                <a16:creationId xmlns:a16="http://schemas.microsoft.com/office/drawing/2014/main" id="{A0F93F2A-ABF3-4398-9142-3D836FC28434}"/>
              </a:ext>
            </a:extLst>
          </p:cNvPr>
          <p:cNvPicPr>
            <a:picLocks noChangeAspect="1"/>
          </p:cNvPicPr>
          <p:nvPr/>
        </p:nvPicPr>
        <p:blipFill>
          <a:blip r:embed="rId2"/>
          <a:stretch>
            <a:fillRect/>
          </a:stretch>
        </p:blipFill>
        <p:spPr>
          <a:xfrm>
            <a:off x="822301" y="1031900"/>
            <a:ext cx="3142984" cy="4364950"/>
          </a:xfrm>
          <a:prstGeom prst="rect">
            <a:avLst/>
          </a:prstGeom>
        </p:spPr>
      </p:pic>
      <p:pic>
        <p:nvPicPr>
          <p:cNvPr id="6" name="Obrázek 5">
            <a:extLst>
              <a:ext uri="{FF2B5EF4-FFF2-40B4-BE49-F238E27FC236}">
                <a16:creationId xmlns:a16="http://schemas.microsoft.com/office/drawing/2014/main" id="{546183BC-B50E-5075-48FE-2C0AD203C342}"/>
              </a:ext>
            </a:extLst>
          </p:cNvPr>
          <p:cNvPicPr>
            <a:picLocks noChangeAspect="1"/>
          </p:cNvPicPr>
          <p:nvPr/>
        </p:nvPicPr>
        <p:blipFill>
          <a:blip r:embed="rId3"/>
          <a:stretch>
            <a:fillRect/>
          </a:stretch>
        </p:blipFill>
        <p:spPr>
          <a:xfrm>
            <a:off x="4802244" y="1014209"/>
            <a:ext cx="3210268" cy="4400332"/>
          </a:xfrm>
          <a:prstGeom prst="rect">
            <a:avLst/>
          </a:prstGeom>
        </p:spPr>
      </p:pic>
    </p:spTree>
    <p:extLst>
      <p:ext uri="{BB962C8B-B14F-4D97-AF65-F5344CB8AC3E}">
        <p14:creationId xmlns:p14="http://schemas.microsoft.com/office/powerpoint/2010/main" val="163603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19"/>
          <p:cNvSpPr txBox="1">
            <a:spLocks noGrp="1"/>
          </p:cNvSpPr>
          <p:nvPr>
            <p:ph type="ctrTitle" idx="8"/>
          </p:nvPr>
        </p:nvSpPr>
        <p:spPr>
          <a:xfrm>
            <a:off x="1935450" y="252350"/>
            <a:ext cx="5273100" cy="1076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
              <a:t>Charuza a jeho hospodářství </a:t>
            </a:r>
            <a:endParaRPr/>
          </a:p>
        </p:txBody>
      </p:sp>
      <p:sp>
        <p:nvSpPr>
          <p:cNvPr id="538" name="Google Shape;538;p19"/>
          <p:cNvSpPr txBox="1">
            <a:spLocks noGrp="1"/>
          </p:cNvSpPr>
          <p:nvPr>
            <p:ph type="subTitle" idx="15"/>
          </p:nvPr>
        </p:nvSpPr>
        <p:spPr>
          <a:xfrm>
            <a:off x="263005" y="961693"/>
            <a:ext cx="8617989" cy="2187907"/>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None/>
            </a:pPr>
            <a:r>
              <a:rPr lang="en" sz="2000" dirty="0">
                <a:latin typeface="Redressed"/>
                <a:ea typeface="Redressed"/>
                <a:cs typeface="Redressed"/>
                <a:sym typeface="Redressed"/>
              </a:rPr>
              <a:t>Po</a:t>
            </a:r>
            <a:r>
              <a:rPr lang="cs-CZ" sz="2000" dirty="0">
                <a:latin typeface="Redressed"/>
                <a:ea typeface="Redressed"/>
                <a:cs typeface="Redressed"/>
                <a:sym typeface="Redressed"/>
              </a:rPr>
              <a:t> I. světové válce</a:t>
            </a:r>
            <a:r>
              <a:rPr lang="en" sz="2000" dirty="0">
                <a:latin typeface="Redressed"/>
                <a:ea typeface="Redressed"/>
                <a:cs typeface="Redressed"/>
                <a:sym typeface="Redressed"/>
              </a:rPr>
              <a:t> válce spolu s manželkou Elvírou Adamovou koupili zbytkový lichtenštejnský statek za 400 tisíc Kč</a:t>
            </a:r>
            <a:r>
              <a:rPr lang="cs-CZ" sz="2000" dirty="0">
                <a:latin typeface="Redressed"/>
                <a:ea typeface="Redressed"/>
                <a:cs typeface="Redressed"/>
                <a:sym typeface="Redressed"/>
              </a:rPr>
              <a:t>.</a:t>
            </a:r>
            <a:endParaRPr sz="2000" dirty="0">
              <a:latin typeface="Redressed"/>
              <a:ea typeface="Redressed"/>
              <a:cs typeface="Redressed"/>
              <a:sym typeface="Redressed"/>
            </a:endParaRPr>
          </a:p>
          <a:p>
            <a:pPr marL="457200" lvl="0" indent="-342900" algn="l" rtl="0">
              <a:lnSpc>
                <a:spcPct val="100000"/>
              </a:lnSpc>
              <a:spcBef>
                <a:spcPts val="0"/>
              </a:spcBef>
              <a:spcAft>
                <a:spcPts val="0"/>
              </a:spcAft>
              <a:buSzPts val="1800"/>
              <a:buNone/>
            </a:pPr>
            <a:endParaRPr sz="2000" dirty="0">
              <a:latin typeface="Redressed"/>
              <a:ea typeface="Redressed"/>
              <a:cs typeface="Redressed"/>
              <a:sym typeface="Redressed"/>
            </a:endParaRPr>
          </a:p>
          <a:p>
            <a:pPr marL="457200" lvl="0" indent="-342900" algn="l" rtl="0">
              <a:lnSpc>
                <a:spcPct val="100000"/>
              </a:lnSpc>
              <a:spcBef>
                <a:spcPts val="0"/>
              </a:spcBef>
              <a:spcAft>
                <a:spcPts val="0"/>
              </a:spcAft>
              <a:buSzPts val="1800"/>
              <a:buNone/>
            </a:pPr>
            <a:r>
              <a:rPr lang="en" sz="2000" dirty="0">
                <a:latin typeface="Redressed"/>
                <a:ea typeface="Redressed"/>
                <a:cs typeface="Redressed"/>
                <a:sym typeface="Redressed"/>
              </a:rPr>
              <a:t>Pozemek měl 400 hektarů půdy, na kterém měli 5 párů koní, 20 krav, 30 jalovic a přibližně 100 prasat</a:t>
            </a:r>
            <a:r>
              <a:rPr lang="en" sz="2000" dirty="0"/>
              <a:t>.</a:t>
            </a:r>
            <a:endParaRPr sz="2000" dirty="0"/>
          </a:p>
          <a:p>
            <a:pPr marL="457200" lvl="0" indent="-342900" algn="l" rtl="0">
              <a:lnSpc>
                <a:spcPct val="100000"/>
              </a:lnSpc>
              <a:spcBef>
                <a:spcPts val="0"/>
              </a:spcBef>
              <a:spcAft>
                <a:spcPts val="0"/>
              </a:spcAft>
              <a:buSzPts val="1800"/>
              <a:buNone/>
            </a:pPr>
            <a:endParaRPr dirty="0"/>
          </a:p>
        </p:txBody>
      </p:sp>
      <p:pic>
        <p:nvPicPr>
          <p:cNvPr id="539" name="Google Shape;539;p19"/>
          <p:cNvPicPr preferRelativeResize="0"/>
          <p:nvPr/>
        </p:nvPicPr>
        <p:blipFill rotWithShape="1">
          <a:blip r:embed="rId3">
            <a:alphaModFix/>
          </a:blip>
          <a:srcRect/>
          <a:stretch/>
        </p:blipFill>
        <p:spPr>
          <a:xfrm>
            <a:off x="1181237" y="2892740"/>
            <a:ext cx="6899937" cy="2569910"/>
          </a:xfrm>
          <a:prstGeom prst="rect">
            <a:avLst/>
          </a:prstGeom>
          <a:noFill/>
          <a:ln>
            <a:noFill/>
          </a:ln>
          <a:effectLst>
            <a:outerShdw blurRad="190500" algn="tl" rotWithShape="0">
              <a:srgbClr val="000000">
                <a:alpha val="69411"/>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1B1ABE1-835E-C847-A117-AA6315666233}"/>
              </a:ext>
            </a:extLst>
          </p:cNvPr>
          <p:cNvPicPr>
            <a:picLocks noChangeAspect="1"/>
          </p:cNvPicPr>
          <p:nvPr/>
        </p:nvPicPr>
        <p:blipFill>
          <a:blip r:embed="rId2"/>
          <a:stretch>
            <a:fillRect/>
          </a:stretch>
        </p:blipFill>
        <p:spPr>
          <a:xfrm>
            <a:off x="443440" y="401976"/>
            <a:ext cx="4264799" cy="2709230"/>
          </a:xfrm>
          <a:prstGeom prst="rect">
            <a:avLst/>
          </a:prstGeom>
          <a:ln>
            <a:noFill/>
          </a:ln>
          <a:effectLst>
            <a:outerShdw blurRad="190500" algn="tl" rotWithShape="0">
              <a:srgbClr val="000000">
                <a:alpha val="70000"/>
              </a:srgbClr>
            </a:outerShdw>
          </a:effectLst>
        </p:spPr>
      </p:pic>
      <p:sp>
        <p:nvSpPr>
          <p:cNvPr id="2" name="Nadpis 1">
            <a:extLst>
              <a:ext uri="{FF2B5EF4-FFF2-40B4-BE49-F238E27FC236}">
                <a16:creationId xmlns:a16="http://schemas.microsoft.com/office/drawing/2014/main" id="{C85014E1-F4B8-6A84-FF37-009E49B18872}"/>
              </a:ext>
            </a:extLst>
          </p:cNvPr>
          <p:cNvSpPr>
            <a:spLocks noGrp="1"/>
          </p:cNvSpPr>
          <p:nvPr>
            <p:ph type="title"/>
          </p:nvPr>
        </p:nvSpPr>
        <p:spPr>
          <a:xfrm>
            <a:off x="4460169" y="685361"/>
            <a:ext cx="4264800" cy="636300"/>
          </a:xfrm>
        </p:spPr>
        <p:txBody>
          <a:bodyPr/>
          <a:lstStyle/>
          <a:p>
            <a:r>
              <a:rPr lang="cs-CZ" dirty="0"/>
              <a:t>Fotografie ze statku pana </a:t>
            </a:r>
            <a:r>
              <a:rPr lang="cs-CZ" dirty="0" err="1"/>
              <a:t>Charuzy</a:t>
            </a:r>
            <a:endParaRPr lang="cs-CZ" dirty="0"/>
          </a:p>
        </p:txBody>
      </p:sp>
      <p:pic>
        <p:nvPicPr>
          <p:cNvPr id="5" name="Obrázek 4">
            <a:extLst>
              <a:ext uri="{FF2B5EF4-FFF2-40B4-BE49-F238E27FC236}">
                <a16:creationId xmlns:a16="http://schemas.microsoft.com/office/drawing/2014/main" id="{9A0BDB98-554D-3C96-FF84-870449199101}"/>
              </a:ext>
            </a:extLst>
          </p:cNvPr>
          <p:cNvPicPr>
            <a:picLocks noChangeAspect="1"/>
          </p:cNvPicPr>
          <p:nvPr/>
        </p:nvPicPr>
        <p:blipFill>
          <a:blip r:embed="rId3"/>
          <a:stretch>
            <a:fillRect/>
          </a:stretch>
        </p:blipFill>
        <p:spPr>
          <a:xfrm>
            <a:off x="4308863" y="2698470"/>
            <a:ext cx="4617101" cy="27903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2589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
          <p:cNvSpPr txBox="1">
            <a:spLocks noGrp="1"/>
          </p:cNvSpPr>
          <p:nvPr>
            <p:ph type="ctrTitle" idx="4"/>
          </p:nvPr>
        </p:nvSpPr>
        <p:spPr>
          <a:xfrm>
            <a:off x="107308" y="516656"/>
            <a:ext cx="5819847" cy="4579882"/>
          </a:xfrm>
          <a:prstGeom prst="rect">
            <a:avLst/>
          </a:prstGeom>
          <a:noFill/>
          <a:ln>
            <a:noFill/>
          </a:ln>
        </p:spPr>
        <p:txBody>
          <a:bodyPr spcFirstLastPara="1" wrap="square" lIns="91425" tIns="91425" rIns="91425" bIns="91425" anchor="t" anchorCtr="0">
            <a:noAutofit/>
          </a:bodyPr>
          <a:lstStyle/>
          <a:p>
            <a:pPr algn="l"/>
            <a:r>
              <a:rPr lang="en" sz="1600" dirty="0"/>
              <a:t>V roce 1945 byl označen za třídního nepřítele,  bylo mu odebráno volební právo a on ani jeho rodina nedostávali šatenky ani potravinové lístky.</a:t>
            </a:r>
            <a:br>
              <a:rPr lang="en" sz="1600" dirty="0"/>
            </a:br>
            <a:r>
              <a:rPr lang="en" sz="1600" dirty="0"/>
              <a:t>Ferdinand Charuza byl zatčen a obviněn z kolaborace s Němci, jeho případ rozhodoval Mimořádný lidový soud v Uherském Hradišti, který jej plně osvobodil.</a:t>
            </a:r>
            <a:br>
              <a:rPr lang="en" sz="1600" dirty="0"/>
            </a:br>
            <a:r>
              <a:rPr lang="en" sz="1600" dirty="0"/>
              <a:t>V únoru 1948 byl těsně po splacení dluhu bance rodině Charuzových statek znárodněn. </a:t>
            </a:r>
            <a:br>
              <a:rPr lang="cs-CZ" sz="1600" dirty="0"/>
            </a:br>
            <a:r>
              <a:rPr lang="cs-CZ" sz="1600" dirty="0"/>
              <a:t>Spolu s celou rodinou byl vyhozen z domu, který sám postavil a splácel. Ubytovali je sousedé, u kterých žili jako podnájemníci.</a:t>
            </a:r>
            <a:br>
              <a:rPr lang="cs-CZ" sz="1600" dirty="0"/>
            </a:br>
            <a:r>
              <a:rPr lang="cs-CZ" sz="1600" dirty="0"/>
              <a:t>Ze statku se stalo JZD, z hospodáře, který celý život dřel od svítání do noci, se stal nežádoucí prvek. Dlouho si nemohl najít práci. Nakonec pracoval jako noční hlídač.</a:t>
            </a:r>
            <a:br>
              <a:rPr lang="cs-CZ" sz="1600" dirty="0"/>
            </a:br>
            <a:r>
              <a:rPr lang="en" sz="1600" dirty="0"/>
              <a:t>Zemřel 5.</a:t>
            </a:r>
            <a:r>
              <a:rPr lang="cs-CZ" sz="1600" dirty="0"/>
              <a:t> </a:t>
            </a:r>
            <a:r>
              <a:rPr lang="en" sz="1600" dirty="0"/>
              <a:t>12.</a:t>
            </a:r>
            <a:r>
              <a:rPr lang="cs-CZ" sz="1600" dirty="0"/>
              <a:t> </a:t>
            </a:r>
            <a:r>
              <a:rPr lang="en" sz="1600" dirty="0"/>
              <a:t>1972 na srdeční selhání, restituce se nedožil.</a:t>
            </a:r>
            <a:br>
              <a:rPr lang="cs-CZ" sz="1600" dirty="0"/>
            </a:br>
            <a:r>
              <a:rPr lang="cs-CZ" sz="1600" dirty="0"/>
              <a:t>Po sametové revoluci se jeho potomci rozhodli požádat o restituci. Část majetku byla skutečně vrácena – včetně původního rodinného domu v centru Ostrožské Nové Vsi, který dnes slouží jako vinotéka, a části zemědělské půdy. Ale mnoho zůstalo ztraceno. Technika, zvířata, zastavěné pozemky – to vše bylo nenávratně pryč.</a:t>
            </a:r>
            <a:br>
              <a:rPr lang="cs-CZ" sz="1600" dirty="0"/>
            </a:br>
            <a:br>
              <a:rPr lang="en" dirty="0"/>
            </a:br>
            <a:br>
              <a:rPr lang="en" dirty="0"/>
            </a:br>
            <a:endParaRPr dirty="0"/>
          </a:p>
        </p:txBody>
      </p:sp>
      <p:sp>
        <p:nvSpPr>
          <p:cNvPr id="545" name="Google Shape;545;p7"/>
          <p:cNvSpPr txBox="1">
            <a:spLocks noGrp="1"/>
          </p:cNvSpPr>
          <p:nvPr>
            <p:ph type="ctrTitle" idx="8"/>
          </p:nvPr>
        </p:nvSpPr>
        <p:spPr>
          <a:xfrm>
            <a:off x="107308" y="-11985"/>
            <a:ext cx="5273100" cy="1076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 dirty="0"/>
              <a:t>Následky režimu</a:t>
            </a:r>
            <a:endParaRPr dirty="0"/>
          </a:p>
        </p:txBody>
      </p:sp>
      <p:pic>
        <p:nvPicPr>
          <p:cNvPr id="8" name="Obrázek 7">
            <a:extLst>
              <a:ext uri="{FF2B5EF4-FFF2-40B4-BE49-F238E27FC236}">
                <a16:creationId xmlns:a16="http://schemas.microsoft.com/office/drawing/2014/main" id="{3EA3C801-C129-78E7-CD9D-C71610390534}"/>
              </a:ext>
            </a:extLst>
          </p:cNvPr>
          <p:cNvPicPr>
            <a:picLocks noChangeAspect="1"/>
          </p:cNvPicPr>
          <p:nvPr/>
        </p:nvPicPr>
        <p:blipFill>
          <a:blip r:embed="rId3"/>
          <a:stretch>
            <a:fillRect/>
          </a:stretch>
        </p:blipFill>
        <p:spPr>
          <a:xfrm>
            <a:off x="5899211" y="293561"/>
            <a:ext cx="3079299" cy="2173038"/>
          </a:xfrm>
          <a:prstGeom prst="rect">
            <a:avLst/>
          </a:prstGeom>
        </p:spPr>
      </p:pic>
      <p:pic>
        <p:nvPicPr>
          <p:cNvPr id="10" name="Obrázek 9">
            <a:extLst>
              <a:ext uri="{FF2B5EF4-FFF2-40B4-BE49-F238E27FC236}">
                <a16:creationId xmlns:a16="http://schemas.microsoft.com/office/drawing/2014/main" id="{69942FB2-6BC8-6C86-0F3B-6823D3081964}"/>
              </a:ext>
            </a:extLst>
          </p:cNvPr>
          <p:cNvPicPr>
            <a:picLocks noChangeAspect="1"/>
          </p:cNvPicPr>
          <p:nvPr/>
        </p:nvPicPr>
        <p:blipFill>
          <a:blip r:embed="rId4"/>
          <a:stretch>
            <a:fillRect/>
          </a:stretch>
        </p:blipFill>
        <p:spPr>
          <a:xfrm>
            <a:off x="5899211" y="2806597"/>
            <a:ext cx="3111592" cy="23336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ABFB5E-77FB-1F5D-58E9-7CFAB0186C2D}"/>
              </a:ext>
            </a:extLst>
          </p:cNvPr>
          <p:cNvSpPr>
            <a:spLocks noGrp="1"/>
          </p:cNvSpPr>
          <p:nvPr>
            <p:ph type="title"/>
          </p:nvPr>
        </p:nvSpPr>
        <p:spPr>
          <a:xfrm>
            <a:off x="522777" y="191979"/>
            <a:ext cx="7979620" cy="636300"/>
          </a:xfrm>
        </p:spPr>
        <p:txBody>
          <a:bodyPr/>
          <a:lstStyle/>
          <a:p>
            <a:r>
              <a:rPr lang="cs-CZ" dirty="0"/>
              <a:t>Uctění památky Ferdinanda </a:t>
            </a:r>
            <a:r>
              <a:rPr lang="cs-CZ" dirty="0" err="1"/>
              <a:t>Charuzy</a:t>
            </a:r>
            <a:r>
              <a:rPr lang="cs-CZ" dirty="0"/>
              <a:t> – květen 2025</a:t>
            </a:r>
            <a:br>
              <a:rPr lang="cs-CZ" dirty="0"/>
            </a:br>
            <a:r>
              <a:rPr lang="cs-CZ" dirty="0"/>
              <a:t>Ostrožská Nová Ves</a:t>
            </a:r>
          </a:p>
        </p:txBody>
      </p:sp>
      <p:pic>
        <p:nvPicPr>
          <p:cNvPr id="8" name="Obrázek 7">
            <a:extLst>
              <a:ext uri="{FF2B5EF4-FFF2-40B4-BE49-F238E27FC236}">
                <a16:creationId xmlns:a16="http://schemas.microsoft.com/office/drawing/2014/main" id="{2C591693-0059-309C-BB70-AF0B717557E4}"/>
              </a:ext>
            </a:extLst>
          </p:cNvPr>
          <p:cNvPicPr>
            <a:picLocks noChangeAspect="1"/>
          </p:cNvPicPr>
          <p:nvPr/>
        </p:nvPicPr>
        <p:blipFill>
          <a:blip r:embed="rId2"/>
          <a:stretch>
            <a:fillRect/>
          </a:stretch>
        </p:blipFill>
        <p:spPr>
          <a:xfrm>
            <a:off x="4512587" y="1559087"/>
            <a:ext cx="4304477" cy="3228358"/>
          </a:xfrm>
          <a:prstGeom prst="rect">
            <a:avLst/>
          </a:prstGeom>
        </p:spPr>
      </p:pic>
      <p:pic>
        <p:nvPicPr>
          <p:cNvPr id="9" name="Google Shape;546;p7"/>
          <p:cNvPicPr preferRelativeResize="0"/>
          <p:nvPr/>
        </p:nvPicPr>
        <p:blipFill rotWithShape="1">
          <a:blip r:embed="rId3">
            <a:alphaModFix/>
          </a:blip>
          <a:srcRect/>
          <a:stretch/>
        </p:blipFill>
        <p:spPr>
          <a:xfrm>
            <a:off x="647700" y="1339914"/>
            <a:ext cx="3457178" cy="3933894"/>
          </a:xfrm>
          <a:prstGeom prst="rect">
            <a:avLst/>
          </a:prstGeom>
          <a:noFill/>
          <a:ln>
            <a:noFill/>
          </a:ln>
          <a:effectLst>
            <a:outerShdw blurRad="190500" algn="tl" rotWithShape="0">
              <a:srgbClr val="000000">
                <a:alpha val="69411"/>
              </a:srgbClr>
            </a:outerShdw>
          </a:effectLst>
        </p:spPr>
      </p:pic>
    </p:spTree>
    <p:extLst>
      <p:ext uri="{BB962C8B-B14F-4D97-AF65-F5344CB8AC3E}">
        <p14:creationId xmlns:p14="http://schemas.microsoft.com/office/powerpoint/2010/main" val="143765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4"/>
          <p:cNvSpPr txBox="1">
            <a:spLocks noGrp="1"/>
          </p:cNvSpPr>
          <p:nvPr>
            <p:ph type="subTitle" idx="1"/>
          </p:nvPr>
        </p:nvSpPr>
        <p:spPr>
          <a:xfrm>
            <a:off x="1754500" y="778778"/>
            <a:ext cx="5634900" cy="2172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800"/>
              <a:buNone/>
            </a:pPr>
            <a:r>
              <a:rPr lang="cs-CZ" sz="4000" dirty="0"/>
              <a:t>„</a:t>
            </a:r>
            <a:r>
              <a:rPr lang="en" sz="4000" dirty="0"/>
              <a:t>Važte si toho, o čem se nám nesnilo.</a:t>
            </a:r>
            <a:r>
              <a:rPr lang="cs-CZ" sz="4000" dirty="0"/>
              <a:t>“</a:t>
            </a:r>
            <a:endParaRPr sz="4000" dirty="0"/>
          </a:p>
        </p:txBody>
      </p:sp>
      <p:sp>
        <p:nvSpPr>
          <p:cNvPr id="552" name="Google Shape;552;p4"/>
          <p:cNvSpPr txBox="1">
            <a:spLocks noGrp="1"/>
          </p:cNvSpPr>
          <p:nvPr>
            <p:ph type="ctrTitle"/>
          </p:nvPr>
        </p:nvSpPr>
        <p:spPr>
          <a:xfrm>
            <a:off x="2131407" y="3563194"/>
            <a:ext cx="4729881" cy="642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 dirty="0"/>
              <a:t>Jana Hrabec ( vnučka Ferdinanda Charuzy )</a:t>
            </a:r>
            <a:endParaRPr dirty="0"/>
          </a:p>
        </p:txBody>
      </p:sp>
      <p:grpSp>
        <p:nvGrpSpPr>
          <p:cNvPr id="553" name="Google Shape;553;p4"/>
          <p:cNvGrpSpPr/>
          <p:nvPr/>
        </p:nvGrpSpPr>
        <p:grpSpPr>
          <a:xfrm>
            <a:off x="1601857" y="1014341"/>
            <a:ext cx="5950469" cy="2231070"/>
            <a:chOff x="3013175" y="4489825"/>
            <a:chExt cx="1829000" cy="982850"/>
          </a:xfrm>
        </p:grpSpPr>
        <p:sp>
          <p:nvSpPr>
            <p:cNvPr id="554" name="Google Shape;554;p4"/>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4"/>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4"/>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4"/>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4"/>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4"/>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4"/>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4"/>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4"/>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4"/>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4"/>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4"/>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4"/>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4"/>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4"/>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4"/>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4"/>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4"/>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4"/>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4"/>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4"/>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4"/>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4"/>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4"/>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4"/>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4"/>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4"/>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4"/>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4"/>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4"/>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4"/>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4"/>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4"/>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4"/>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4"/>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4"/>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4"/>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4"/>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4"/>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4"/>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4"/>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4"/>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4"/>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4"/>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4"/>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4"/>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4"/>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4"/>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4"/>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4"/>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4"/>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4"/>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4"/>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4"/>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4"/>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4"/>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4"/>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4"/>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4"/>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4"/>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4"/>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4"/>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4"/>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4"/>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4"/>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4"/>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4"/>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4"/>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4"/>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4"/>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4"/>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4"/>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4"/>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4"/>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4"/>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4"/>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4"/>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4"/>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4"/>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4"/>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4"/>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4"/>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4"/>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4"/>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4"/>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4"/>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4"/>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4"/>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4"/>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4"/>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4"/>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4"/>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4"/>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4"/>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4"/>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4"/>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4"/>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4"/>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4"/>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4"/>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4"/>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4"/>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4"/>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4"/>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4"/>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4"/>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4"/>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4"/>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4"/>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4"/>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4"/>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4"/>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4"/>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4"/>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4"/>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4"/>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4"/>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4"/>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4"/>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4"/>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4"/>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4"/>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4"/>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4"/>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4"/>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4"/>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4"/>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4"/>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4"/>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4"/>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4"/>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4"/>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4"/>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4"/>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4"/>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4"/>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4"/>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4"/>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4"/>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4"/>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4"/>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4"/>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4"/>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4"/>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4"/>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4"/>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4"/>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4"/>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4"/>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4"/>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4"/>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4"/>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4"/>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4"/>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4"/>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4"/>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4"/>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4"/>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4"/>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4"/>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4"/>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4"/>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4"/>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4"/>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4"/>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4"/>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4"/>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4"/>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4"/>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4"/>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4"/>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4"/>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4"/>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4"/>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4"/>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4"/>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4"/>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4"/>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g3aa04e649fa_0_0"/>
          <p:cNvSpPr txBox="1">
            <a:spLocks noGrp="1"/>
          </p:cNvSpPr>
          <p:nvPr>
            <p:ph type="ctrTitle"/>
          </p:nvPr>
        </p:nvSpPr>
        <p:spPr>
          <a:xfrm>
            <a:off x="3028995" y="4887764"/>
            <a:ext cx="2875500" cy="46048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sz="2000" dirty="0">
                <a:latin typeface="Redressed" panose="020B0604020202020204" charset="0"/>
              </a:rPr>
              <a:t>Čest jeho památce</a:t>
            </a:r>
            <a:endParaRPr sz="2000" dirty="0">
              <a:latin typeface="Redressed" panose="020B0604020202020204" charset="0"/>
            </a:endParaRPr>
          </a:p>
        </p:txBody>
      </p:sp>
      <p:sp>
        <p:nvSpPr>
          <p:cNvPr id="744" name="Google Shape;744;g3aa04e649fa_0_0"/>
          <p:cNvSpPr txBox="1">
            <a:spLocks noGrp="1"/>
          </p:cNvSpPr>
          <p:nvPr>
            <p:ph type="subTitle" idx="1"/>
          </p:nvPr>
        </p:nvSpPr>
        <p:spPr>
          <a:xfrm>
            <a:off x="1754500" y="778776"/>
            <a:ext cx="5634900" cy="111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Vlčí mák</a:t>
            </a:r>
            <a:r>
              <a:rPr lang="cs-CZ" dirty="0"/>
              <a:t> (</a:t>
            </a:r>
            <a:r>
              <a:rPr lang="cs-CZ" dirty="0" err="1"/>
              <a:t>digimák</a:t>
            </a:r>
            <a:r>
              <a:rPr lang="cs-CZ" dirty="0"/>
              <a:t>)</a:t>
            </a:r>
            <a:r>
              <a:rPr lang="en" dirty="0"/>
              <a:t> </a:t>
            </a:r>
            <a:r>
              <a:rPr lang="cs-CZ" dirty="0"/>
              <a:t>symbolicky věnovaný</a:t>
            </a:r>
            <a:r>
              <a:rPr lang="en" dirty="0"/>
              <a:t> Ferdinandu Charuzovi za jeho účast v leg</a:t>
            </a:r>
            <a:r>
              <a:rPr lang="cs-CZ" dirty="0"/>
              <a:t>i</a:t>
            </a:r>
            <a:r>
              <a:rPr lang="en" dirty="0"/>
              <a:t>ích</a:t>
            </a:r>
            <a:r>
              <a:rPr lang="cs-CZ" dirty="0"/>
              <a:t>.</a:t>
            </a:r>
            <a:endParaRPr dirty="0"/>
          </a:p>
        </p:txBody>
      </p:sp>
      <p:pic>
        <p:nvPicPr>
          <p:cNvPr id="5" name="Obrázek 4">
            <a:extLst>
              <a:ext uri="{FF2B5EF4-FFF2-40B4-BE49-F238E27FC236}">
                <a16:creationId xmlns:a16="http://schemas.microsoft.com/office/drawing/2014/main" id="{F1274323-AA0B-4F32-A8AE-EC8867C528E8}"/>
              </a:ext>
            </a:extLst>
          </p:cNvPr>
          <p:cNvPicPr>
            <a:picLocks noChangeAspect="1"/>
          </p:cNvPicPr>
          <p:nvPr/>
        </p:nvPicPr>
        <p:blipFill>
          <a:blip r:embed="rId3"/>
          <a:stretch>
            <a:fillRect/>
          </a:stretch>
        </p:blipFill>
        <p:spPr>
          <a:xfrm>
            <a:off x="2797571" y="1867178"/>
            <a:ext cx="3216974" cy="30205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38de2ee2367_0_10"/>
          <p:cNvSpPr txBox="1"/>
          <p:nvPr/>
        </p:nvSpPr>
        <p:spPr>
          <a:xfrm>
            <a:off x="5672505" y="56160"/>
            <a:ext cx="4254600" cy="107718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800"/>
              <a:buFont typeface="Arial"/>
              <a:buNone/>
            </a:pPr>
            <a:endParaRPr sz="5800" b="0" i="0" u="none" strike="noStrike" cap="none">
              <a:solidFill>
                <a:schemeClr val="dk1"/>
              </a:solidFill>
              <a:latin typeface="Livvic Light"/>
              <a:ea typeface="Livvic Light"/>
              <a:cs typeface="Livvic Light"/>
              <a:sym typeface="Livvic Light"/>
            </a:endParaRPr>
          </a:p>
        </p:txBody>
      </p:sp>
      <p:pic>
        <p:nvPicPr>
          <p:cNvPr id="456" name="Google Shape;456;g38de2ee2367_0_10" descr="https://www.zsunesco.cz/content/news_photos/2917/2917_53654.jpg"/>
          <p:cNvPicPr preferRelativeResize="0"/>
          <p:nvPr/>
        </p:nvPicPr>
        <p:blipFill rotWithShape="1">
          <a:blip r:embed="rId3">
            <a:alphaModFix/>
          </a:blip>
          <a:srcRect/>
          <a:stretch/>
        </p:blipFill>
        <p:spPr>
          <a:xfrm>
            <a:off x="4743420" y="2029810"/>
            <a:ext cx="4144527" cy="3105807"/>
          </a:xfrm>
          <a:prstGeom prst="rect">
            <a:avLst/>
          </a:prstGeom>
          <a:noFill/>
          <a:ln>
            <a:noFill/>
          </a:ln>
          <a:effectLst>
            <a:outerShdw blurRad="190500" algn="tl" rotWithShape="0">
              <a:srgbClr val="000000">
                <a:alpha val="69411"/>
              </a:srgbClr>
            </a:outerShdw>
          </a:effectLst>
        </p:spPr>
      </p:pic>
      <p:pic>
        <p:nvPicPr>
          <p:cNvPr id="457" name="Google Shape;457;g38de2ee2367_0_10" descr="https://www.zsunesco.cz/content/news_photos/2917/2917_53653.jpg"/>
          <p:cNvPicPr preferRelativeResize="0"/>
          <p:nvPr/>
        </p:nvPicPr>
        <p:blipFill rotWithShape="1">
          <a:blip r:embed="rId4">
            <a:alphaModFix/>
          </a:blip>
          <a:srcRect/>
          <a:stretch/>
        </p:blipFill>
        <p:spPr>
          <a:xfrm>
            <a:off x="256055" y="2002220"/>
            <a:ext cx="4144527" cy="3105807"/>
          </a:xfrm>
          <a:prstGeom prst="rect">
            <a:avLst/>
          </a:prstGeom>
          <a:noFill/>
          <a:ln>
            <a:noFill/>
          </a:ln>
          <a:effectLst>
            <a:outerShdw blurRad="190500" algn="tl" rotWithShape="0">
              <a:srgbClr val="000000">
                <a:alpha val="69411"/>
              </a:srgbClr>
            </a:outerShdw>
          </a:effectLst>
        </p:spPr>
      </p:pic>
      <p:sp>
        <p:nvSpPr>
          <p:cNvPr id="458" name="Google Shape;458;g38de2ee2367_0_10"/>
          <p:cNvSpPr txBox="1"/>
          <p:nvPr/>
        </p:nvSpPr>
        <p:spPr>
          <a:xfrm>
            <a:off x="398080" y="504361"/>
            <a:ext cx="891539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dirty="0">
                <a:solidFill>
                  <a:srgbClr val="000000"/>
                </a:solidFill>
                <a:latin typeface="Redressed"/>
                <a:ea typeface="Redressed"/>
                <a:cs typeface="Redressed"/>
                <a:sym typeface="Redressed"/>
              </a:rPr>
              <a:t>První setkání a workshopy probíhaly v Goethe institutu v           Praze</a:t>
            </a:r>
            <a:r>
              <a:rPr lang="cs-CZ" sz="3200" b="0" i="0" u="none" strike="noStrike" cap="none" dirty="0">
                <a:solidFill>
                  <a:srgbClr val="000000"/>
                </a:solidFill>
                <a:latin typeface="Redressed"/>
                <a:ea typeface="Redressed"/>
                <a:cs typeface="Redressed"/>
                <a:sym typeface="Redressed"/>
              </a:rPr>
              <a:t> ( březen 2025).</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1"/>
          <p:cNvSpPr txBox="1">
            <a:spLocks noGrp="1"/>
          </p:cNvSpPr>
          <p:nvPr>
            <p:ph type="ctrTitle"/>
          </p:nvPr>
        </p:nvSpPr>
        <p:spPr>
          <a:xfrm>
            <a:off x="327988" y="1011098"/>
            <a:ext cx="7704543" cy="47675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2000" dirty="0">
                <a:latin typeface="Redressed"/>
                <a:ea typeface="Redressed"/>
                <a:cs typeface="Redressed"/>
                <a:sym typeface="Redressed"/>
              </a:rPr>
              <a:t>- Je </a:t>
            </a:r>
            <a:r>
              <a:rPr lang="cs-CZ" sz="2000" dirty="0">
                <a:latin typeface="Redressed"/>
                <a:ea typeface="Redressed"/>
                <a:cs typeface="Redressed"/>
                <a:sym typeface="Redressed"/>
              </a:rPr>
              <a:t>k</a:t>
            </a:r>
            <a:r>
              <a:rPr lang="en" sz="2000" dirty="0">
                <a:latin typeface="Redressed"/>
                <a:ea typeface="Redressed"/>
                <a:cs typeface="Redressed"/>
                <a:sym typeface="Redressed"/>
              </a:rPr>
              <a:t>yrgyzský novinář. Odhalil</a:t>
            </a:r>
            <a:r>
              <a:rPr lang="cs-CZ" sz="2000" dirty="0">
                <a:latin typeface="Redressed"/>
                <a:ea typeface="Redressed"/>
                <a:cs typeface="Redressed"/>
                <a:sym typeface="Redressed"/>
              </a:rPr>
              <a:t>,</a:t>
            </a:r>
            <a:r>
              <a:rPr lang="en" sz="2000" dirty="0">
                <a:latin typeface="Redressed"/>
                <a:ea typeface="Redressed"/>
                <a:cs typeface="Redressed"/>
                <a:sym typeface="Redressed"/>
              </a:rPr>
              <a:t> jak jsou lid</a:t>
            </a:r>
            <a:r>
              <a:rPr lang="cs-CZ" sz="2000" dirty="0">
                <a:latin typeface="Redressed"/>
                <a:ea typeface="Redressed"/>
                <a:cs typeface="Redressed"/>
                <a:sym typeface="Redressed"/>
              </a:rPr>
              <a:t>é</a:t>
            </a:r>
            <a:r>
              <a:rPr lang="en" sz="2000" dirty="0">
                <a:latin typeface="Redressed"/>
                <a:ea typeface="Redressed"/>
                <a:cs typeface="Redressed"/>
                <a:sym typeface="Redressed"/>
              </a:rPr>
              <a:t> z okolí prezidenta zapleteni do korupce. Kvůli tomu byl politicky nepohodlný a byl vyhnán ze země.</a:t>
            </a:r>
            <a:br>
              <a:rPr lang="en" sz="2000" dirty="0">
                <a:latin typeface="Redressed"/>
                <a:ea typeface="Redressed"/>
                <a:cs typeface="Redressed"/>
                <a:sym typeface="Redressed"/>
              </a:rPr>
            </a:br>
            <a:br>
              <a:rPr lang="en" sz="2000" dirty="0">
                <a:latin typeface="Redressed"/>
                <a:ea typeface="Redressed"/>
                <a:cs typeface="Redressed"/>
                <a:sym typeface="Redressed"/>
              </a:rPr>
            </a:br>
            <a:r>
              <a:rPr lang="en" sz="2000" dirty="0">
                <a:latin typeface="Redressed"/>
                <a:ea typeface="Redressed"/>
                <a:cs typeface="Redressed"/>
                <a:sym typeface="Redressed"/>
              </a:rPr>
              <a:t>- V roce 2020 založil </a:t>
            </a:r>
            <a:r>
              <a:rPr lang="cs-CZ" sz="2000" dirty="0">
                <a:latin typeface="Redressed"/>
                <a:ea typeface="Redressed"/>
                <a:cs typeface="Redressed"/>
                <a:sym typeface="Redressed"/>
              </a:rPr>
              <a:t>Y</a:t>
            </a:r>
            <a:r>
              <a:rPr lang="en" sz="2000" dirty="0">
                <a:latin typeface="Redressed"/>
                <a:ea typeface="Redressed"/>
                <a:cs typeface="Redressed"/>
                <a:sym typeface="Redressed"/>
              </a:rPr>
              <a:t>outube kanál </a:t>
            </a:r>
            <a:r>
              <a:rPr lang="cs-CZ" sz="2000" dirty="0">
                <a:latin typeface="Redressed"/>
                <a:ea typeface="Redressed"/>
                <a:cs typeface="Redressed"/>
                <a:sym typeface="Redressed"/>
              </a:rPr>
              <a:t>„</a:t>
            </a:r>
            <a:r>
              <a:rPr lang="en" sz="2000" dirty="0">
                <a:latin typeface="Redressed"/>
                <a:ea typeface="Redressed"/>
                <a:cs typeface="Redressed"/>
                <a:sym typeface="Redressed"/>
              </a:rPr>
              <a:t>Temirov live</a:t>
            </a:r>
            <a:r>
              <a:rPr lang="cs-CZ" sz="2000" dirty="0">
                <a:latin typeface="Redressed"/>
                <a:ea typeface="Redressed"/>
                <a:cs typeface="Redressed"/>
                <a:sym typeface="Redressed"/>
              </a:rPr>
              <a:t>“.</a:t>
            </a:r>
            <a:br>
              <a:rPr lang="en" sz="2000" dirty="0">
                <a:latin typeface="Redressed"/>
                <a:ea typeface="Redressed"/>
                <a:cs typeface="Redressed"/>
                <a:sym typeface="Redressed"/>
              </a:rPr>
            </a:br>
            <a:br>
              <a:rPr lang="en" sz="2000" dirty="0">
                <a:latin typeface="Redressed"/>
                <a:ea typeface="Redressed"/>
                <a:cs typeface="Redressed"/>
                <a:sym typeface="Redressed"/>
              </a:rPr>
            </a:br>
            <a:r>
              <a:rPr lang="en" sz="2000" dirty="0">
                <a:latin typeface="Redressed"/>
                <a:ea typeface="Redressed"/>
                <a:cs typeface="Redressed"/>
                <a:sym typeface="Redressed"/>
              </a:rPr>
              <a:t>- Vláda se ho snažila umlčet například tím</a:t>
            </a:r>
            <a:r>
              <a:rPr lang="cs-CZ" sz="2000" dirty="0">
                <a:latin typeface="Redressed"/>
                <a:ea typeface="Redressed"/>
                <a:cs typeface="Redressed"/>
                <a:sym typeface="Redressed"/>
              </a:rPr>
              <a:t>,</a:t>
            </a:r>
            <a:r>
              <a:rPr lang="en" sz="2000" dirty="0">
                <a:latin typeface="Redressed"/>
                <a:ea typeface="Redressed"/>
                <a:cs typeface="Redressed"/>
                <a:sym typeface="Redressed"/>
              </a:rPr>
              <a:t> že v lednu 2022 byl obviněn   </a:t>
            </a:r>
            <a:r>
              <a:rPr lang="cs-CZ" sz="2000" dirty="0">
                <a:latin typeface="Redressed"/>
                <a:ea typeface="Redressed"/>
                <a:cs typeface="Redressed"/>
                <a:sym typeface="Redressed"/>
              </a:rPr>
              <a:t>z </a:t>
            </a:r>
            <a:r>
              <a:rPr lang="en" sz="2000" dirty="0">
                <a:latin typeface="Redressed"/>
                <a:ea typeface="Redressed"/>
                <a:cs typeface="Redressed"/>
                <a:sym typeface="Redressed"/>
              </a:rPr>
              <a:t>nelegálního překročení hranic a v lednu 2024 bylo zatčeno 11 jeho spolupracovníků včetně jeho manželky.</a:t>
            </a:r>
            <a:br>
              <a:rPr lang="en" sz="2000" dirty="0">
                <a:latin typeface="Redressed"/>
                <a:ea typeface="Redressed"/>
                <a:cs typeface="Redressed"/>
                <a:sym typeface="Redressed"/>
              </a:rPr>
            </a:br>
            <a:br>
              <a:rPr lang="en" sz="2000" dirty="0">
                <a:latin typeface="Redressed"/>
                <a:ea typeface="Redressed"/>
                <a:cs typeface="Redressed"/>
                <a:sym typeface="Redressed"/>
              </a:rPr>
            </a:br>
            <a:r>
              <a:rPr lang="en" sz="2000" dirty="0">
                <a:latin typeface="Redressed"/>
                <a:ea typeface="Redressed"/>
                <a:cs typeface="Redressed"/>
                <a:sym typeface="Redressed"/>
              </a:rPr>
              <a:t>- Bolot Temirov s Ferdinandem Charuzou měli </a:t>
            </a:r>
            <a:br>
              <a:rPr lang="en" sz="2000" dirty="0">
                <a:latin typeface="Redressed"/>
                <a:ea typeface="Redressed"/>
                <a:cs typeface="Redressed"/>
                <a:sym typeface="Redressed"/>
              </a:rPr>
            </a:br>
            <a:r>
              <a:rPr lang="en" sz="2000" dirty="0">
                <a:latin typeface="Redressed"/>
                <a:ea typeface="Redressed"/>
                <a:cs typeface="Redressed"/>
                <a:sym typeface="Redressed"/>
              </a:rPr>
              <a:t>oba podobné osudy -  oba byli pronásledování </a:t>
            </a:r>
            <a:br>
              <a:rPr lang="en" sz="2000" dirty="0">
                <a:latin typeface="Redressed"/>
                <a:ea typeface="Redressed"/>
                <a:cs typeface="Redressed"/>
                <a:sym typeface="Redressed"/>
              </a:rPr>
            </a:br>
            <a:r>
              <a:rPr lang="en" sz="2000" dirty="0">
                <a:latin typeface="Redressed"/>
                <a:ea typeface="Redressed"/>
                <a:cs typeface="Redressed"/>
                <a:sym typeface="Redressed"/>
              </a:rPr>
              <a:t>režimem, proto je zde zmíněn</a:t>
            </a:r>
            <a:r>
              <a:rPr lang="cs-CZ" sz="2000" dirty="0">
                <a:latin typeface="Redressed"/>
                <a:ea typeface="Redressed"/>
                <a:cs typeface="Redressed"/>
                <a:sym typeface="Redressed"/>
              </a:rPr>
              <a:t>.</a:t>
            </a:r>
            <a:endParaRPr dirty="0"/>
          </a:p>
        </p:txBody>
      </p:sp>
      <p:sp>
        <p:nvSpPr>
          <p:cNvPr id="737" name="Google Shape;737;p11"/>
          <p:cNvSpPr txBox="1">
            <a:spLocks noGrp="1"/>
          </p:cNvSpPr>
          <p:nvPr>
            <p:ph type="subTitle" idx="1"/>
          </p:nvPr>
        </p:nvSpPr>
        <p:spPr>
          <a:xfrm>
            <a:off x="1488933" y="295197"/>
            <a:ext cx="5634900" cy="642000"/>
          </a:xfrm>
          <a:prstGeom prst="rect">
            <a:avLst/>
          </a:prstGeom>
          <a:noFill/>
          <a:ln>
            <a:noFill/>
          </a:ln>
        </p:spPr>
        <p:txBody>
          <a:bodyPr spcFirstLastPara="1" wrap="square" lIns="91425" tIns="91425" rIns="91425" bIns="91425" anchor="b" anchorCtr="0">
            <a:noAutofit/>
          </a:bodyPr>
          <a:lstStyle/>
          <a:p>
            <a:pPr marL="457200" lvl="0" indent="-342900" algn="ctr" rtl="0">
              <a:lnSpc>
                <a:spcPct val="100000"/>
              </a:lnSpc>
              <a:spcBef>
                <a:spcPts val="0"/>
              </a:spcBef>
              <a:spcAft>
                <a:spcPts val="0"/>
              </a:spcAft>
              <a:buSzPts val="1800"/>
              <a:buNone/>
            </a:pPr>
            <a:r>
              <a:rPr lang="en"/>
              <a:t>Bolot Temirov</a:t>
            </a:r>
            <a:endParaRPr/>
          </a:p>
        </p:txBody>
      </p:sp>
      <p:pic>
        <p:nvPicPr>
          <p:cNvPr id="738" name="Google Shape;738;p11" descr="https://upload.wikimedia.org/wikipedia/commons/thumb/0/04/Bolot_Temirov.jpg/250px-Bolot_Temirov.jpg"/>
          <p:cNvPicPr preferRelativeResize="0"/>
          <p:nvPr/>
        </p:nvPicPr>
        <p:blipFill rotWithShape="1">
          <a:blip r:embed="rId3">
            <a:alphaModFix/>
          </a:blip>
          <a:srcRect/>
          <a:stretch/>
        </p:blipFill>
        <p:spPr>
          <a:xfrm>
            <a:off x="5651938" y="3448580"/>
            <a:ext cx="2743200" cy="1971223"/>
          </a:xfrm>
          <a:prstGeom prst="rect">
            <a:avLst/>
          </a:prstGeom>
          <a:noFill/>
          <a:ln>
            <a:noFill/>
          </a:ln>
          <a:effectLst>
            <a:outerShdw blurRad="190500" algn="tl" rotWithShape="0">
              <a:srgbClr val="000000">
                <a:alpha val="69411"/>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4" name="Google Shape;464;g38de2ee2367_0_29"/>
          <p:cNvSpPr txBox="1"/>
          <p:nvPr/>
        </p:nvSpPr>
        <p:spPr>
          <a:xfrm>
            <a:off x="7028430" y="139492"/>
            <a:ext cx="23811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800"/>
              <a:buFont typeface="Arial"/>
              <a:buNone/>
            </a:pPr>
            <a:endParaRPr sz="4400" b="0" i="0" u="none" strike="noStrike" cap="none">
              <a:solidFill>
                <a:schemeClr val="dk1"/>
              </a:solidFill>
              <a:latin typeface="Livvic Light"/>
              <a:ea typeface="Livvic Light"/>
              <a:cs typeface="Livvic Light"/>
              <a:sym typeface="Livvic Light"/>
            </a:endParaRPr>
          </a:p>
        </p:txBody>
      </p:sp>
      <p:pic>
        <p:nvPicPr>
          <p:cNvPr id="465" name="Google Shape;465;g38de2ee2367_0_29"/>
          <p:cNvPicPr preferRelativeResize="0"/>
          <p:nvPr/>
        </p:nvPicPr>
        <p:blipFill rotWithShape="1">
          <a:blip r:embed="rId3">
            <a:alphaModFix/>
          </a:blip>
          <a:srcRect l="746" t="14983" r="-744" b="-14982"/>
          <a:stretch/>
        </p:blipFill>
        <p:spPr>
          <a:xfrm>
            <a:off x="429761" y="1324305"/>
            <a:ext cx="4008232" cy="4840013"/>
          </a:xfrm>
          <a:prstGeom prst="rect">
            <a:avLst/>
          </a:prstGeom>
          <a:noFill/>
          <a:ln>
            <a:noFill/>
          </a:ln>
          <a:effectLst>
            <a:outerShdw blurRad="190500" algn="tl" rotWithShape="0">
              <a:srgbClr val="000000">
                <a:alpha val="69411"/>
              </a:srgbClr>
            </a:outerShdw>
          </a:effectLst>
        </p:spPr>
      </p:pic>
      <p:sp>
        <p:nvSpPr>
          <p:cNvPr id="466" name="Google Shape;466;g38de2ee2367_0_29"/>
          <p:cNvSpPr txBox="1"/>
          <p:nvPr/>
        </p:nvSpPr>
        <p:spPr>
          <a:xfrm>
            <a:off x="5044579" y="4343596"/>
            <a:ext cx="343663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cs-CZ" sz="2400" b="0" i="0" u="none" strike="noStrike" cap="none" dirty="0">
                <a:solidFill>
                  <a:schemeClr val="dk1"/>
                </a:solidFill>
                <a:latin typeface="Redressed"/>
                <a:ea typeface="Arial"/>
                <a:cs typeface="Arial"/>
                <a:sym typeface="Redressed"/>
              </a:rPr>
              <a:t>Národní památník hrdinů Heydrichiády</a:t>
            </a:r>
            <a:endParaRPr sz="2400" b="0" i="0" u="none" strike="noStrike" cap="none" dirty="0">
              <a:solidFill>
                <a:srgbClr val="000000"/>
              </a:solidFill>
              <a:latin typeface="Arial"/>
              <a:ea typeface="Arial"/>
              <a:cs typeface="Arial"/>
              <a:sym typeface="Arial"/>
            </a:endParaRPr>
          </a:p>
        </p:txBody>
      </p:sp>
      <p:sp>
        <p:nvSpPr>
          <p:cNvPr id="467" name="Google Shape;467;g38de2ee2367_0_29"/>
          <p:cNvSpPr txBox="1"/>
          <p:nvPr/>
        </p:nvSpPr>
        <p:spPr>
          <a:xfrm>
            <a:off x="732036" y="579046"/>
            <a:ext cx="615585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dirty="0">
                <a:solidFill>
                  <a:schemeClr val="dk1"/>
                </a:solidFill>
                <a:latin typeface="Redressed"/>
                <a:ea typeface="Redressed"/>
                <a:cs typeface="Redressed"/>
                <a:sym typeface="Redressed"/>
              </a:rPr>
              <a:t>P</a:t>
            </a:r>
            <a:r>
              <a:rPr lang="cs-CZ" sz="2400" b="0" i="0" u="none" strike="noStrike" cap="none" dirty="0" err="1">
                <a:solidFill>
                  <a:schemeClr val="dk1"/>
                </a:solidFill>
                <a:latin typeface="Redressed"/>
                <a:ea typeface="Redressed"/>
                <a:cs typeface="Redressed"/>
                <a:sym typeface="Redressed"/>
              </a:rPr>
              <a:t>amátník</a:t>
            </a:r>
            <a:r>
              <a:rPr lang="en" sz="2400" b="0" i="0" u="none" strike="noStrike" cap="none" dirty="0">
                <a:solidFill>
                  <a:schemeClr val="dk1"/>
                </a:solidFill>
                <a:latin typeface="Redressed"/>
                <a:ea typeface="Redressed"/>
                <a:cs typeface="Redressed"/>
                <a:sym typeface="Redressed"/>
              </a:rPr>
              <a:t> obětem</a:t>
            </a:r>
            <a:r>
              <a:rPr lang="cs-CZ" dirty="0">
                <a:ea typeface="Redressed"/>
              </a:rPr>
              <a:t> </a:t>
            </a:r>
            <a:r>
              <a:rPr lang="en" sz="2400" b="0" i="0" u="none" strike="noStrike" cap="none" dirty="0">
                <a:solidFill>
                  <a:schemeClr val="dk1"/>
                </a:solidFill>
                <a:latin typeface="Redressed"/>
                <a:ea typeface="Redressed"/>
                <a:cs typeface="Redressed"/>
                <a:sym typeface="Redressed"/>
              </a:rPr>
              <a:t>komunismu</a:t>
            </a:r>
            <a:endParaRPr sz="1400" b="0" i="0" u="none" strike="noStrike" cap="none" dirty="0">
              <a:solidFill>
                <a:srgbClr val="000000"/>
              </a:solidFill>
              <a:latin typeface="Arial"/>
              <a:ea typeface="Arial"/>
              <a:cs typeface="Arial"/>
              <a:sym typeface="Arial"/>
            </a:endParaRPr>
          </a:p>
        </p:txBody>
      </p:sp>
      <p:pic>
        <p:nvPicPr>
          <p:cNvPr id="3" name="Obrázek 2">
            <a:extLst>
              <a:ext uri="{FF2B5EF4-FFF2-40B4-BE49-F238E27FC236}">
                <a16:creationId xmlns:a16="http://schemas.microsoft.com/office/drawing/2014/main" id="{BCF2BA78-315C-4E7E-F51A-F454927FEF86}"/>
              </a:ext>
            </a:extLst>
          </p:cNvPr>
          <p:cNvPicPr>
            <a:picLocks noChangeAspect="1"/>
          </p:cNvPicPr>
          <p:nvPr/>
        </p:nvPicPr>
        <p:blipFill>
          <a:blip r:embed="rId4"/>
          <a:stretch>
            <a:fillRect/>
          </a:stretch>
        </p:blipFill>
        <p:spPr>
          <a:xfrm>
            <a:off x="4819633" y="1325355"/>
            <a:ext cx="3886531" cy="29125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g38de2ee2367_0_0"/>
          <p:cNvPicPr preferRelativeResize="0"/>
          <p:nvPr/>
        </p:nvPicPr>
        <p:blipFill rotWithShape="1">
          <a:blip r:embed="rId3">
            <a:alphaModFix/>
          </a:blip>
          <a:srcRect/>
          <a:stretch/>
        </p:blipFill>
        <p:spPr>
          <a:xfrm>
            <a:off x="187384" y="341403"/>
            <a:ext cx="5805294" cy="4750495"/>
          </a:xfrm>
          <a:prstGeom prst="rect">
            <a:avLst/>
          </a:prstGeom>
          <a:noFill/>
          <a:ln>
            <a:noFill/>
          </a:ln>
          <a:effectLst>
            <a:outerShdw blurRad="190500" algn="tl" rotWithShape="0">
              <a:srgbClr val="000000">
                <a:alpha val="69411"/>
              </a:srgbClr>
            </a:outerShdw>
          </a:effectLst>
        </p:spPr>
      </p:pic>
      <p:sp>
        <p:nvSpPr>
          <p:cNvPr id="473" name="Google Shape;473;g38de2ee2367_0_0"/>
          <p:cNvSpPr txBox="1"/>
          <p:nvPr/>
        </p:nvSpPr>
        <p:spPr>
          <a:xfrm>
            <a:off x="6097843" y="946775"/>
            <a:ext cx="3094500" cy="3200846"/>
          </a:xfrm>
          <a:prstGeom prst="rect">
            <a:avLst/>
          </a:prstGeom>
          <a:noFill/>
          <a:ln>
            <a:noFill/>
          </a:ln>
        </p:spPr>
        <p:txBody>
          <a:bodyPr spcFirstLastPara="1" wrap="square" lIns="91425" tIns="91425" rIns="91425" bIns="91425" anchor="t" anchorCtr="0">
            <a:spAutoFit/>
          </a:bodyPr>
          <a:lstStyle/>
          <a:p>
            <a:pPr marL="0" marR="0" lvl="2" indent="0" algn="l" rtl="0">
              <a:lnSpc>
                <a:spcPct val="100000"/>
              </a:lnSpc>
              <a:spcBef>
                <a:spcPts val="0"/>
              </a:spcBef>
              <a:spcAft>
                <a:spcPts val="0"/>
              </a:spcAft>
              <a:buClr>
                <a:srgbClr val="000000"/>
              </a:buClr>
              <a:buSzPts val="4400"/>
              <a:buFont typeface="Arial"/>
              <a:buNone/>
            </a:pPr>
            <a:r>
              <a:rPr lang="en" sz="3200" b="0" i="0" u="none" strike="noStrike" cap="none" dirty="0">
                <a:solidFill>
                  <a:schemeClr val="dk1"/>
                </a:solidFill>
                <a:latin typeface="Redressed"/>
                <a:ea typeface="Redressed"/>
                <a:cs typeface="Redressed"/>
                <a:sym typeface="Redressed"/>
              </a:rPr>
              <a:t>Účast na programu</a:t>
            </a:r>
            <a:endParaRPr sz="3200" b="0" i="0" u="none" strike="noStrike" cap="none" dirty="0">
              <a:solidFill>
                <a:schemeClr val="dk1"/>
              </a:solidFill>
              <a:latin typeface="Redressed"/>
              <a:ea typeface="Redressed"/>
              <a:cs typeface="Redressed"/>
              <a:sym typeface="Redressed"/>
            </a:endParaRPr>
          </a:p>
          <a:p>
            <a:pPr marL="0" marR="0" lvl="2" indent="0" algn="l" rtl="0">
              <a:lnSpc>
                <a:spcPct val="100000"/>
              </a:lnSpc>
              <a:spcBef>
                <a:spcPts val="0"/>
              </a:spcBef>
              <a:spcAft>
                <a:spcPts val="0"/>
              </a:spcAft>
              <a:buClr>
                <a:srgbClr val="000000"/>
              </a:buClr>
              <a:buSzPts val="4400"/>
              <a:buFont typeface="Arial"/>
              <a:buNone/>
            </a:pPr>
            <a:r>
              <a:rPr lang="en" sz="3200" b="0" i="0" u="none" strike="noStrike" cap="none" dirty="0">
                <a:solidFill>
                  <a:schemeClr val="dk1"/>
                </a:solidFill>
                <a:latin typeface="Redressed"/>
                <a:ea typeface="Redressed"/>
                <a:cs typeface="Redressed"/>
                <a:sym typeface="Redressed"/>
              </a:rPr>
              <a:t> o </a:t>
            </a:r>
            <a:r>
              <a:rPr lang="cs-CZ" sz="3200" dirty="0">
                <a:solidFill>
                  <a:schemeClr val="dk1"/>
                </a:solidFill>
                <a:latin typeface="Redressed"/>
                <a:ea typeface="Redressed"/>
                <a:cs typeface="Redressed"/>
                <a:sym typeface="Redressed"/>
              </a:rPr>
              <a:t>u</a:t>
            </a:r>
            <a:r>
              <a:rPr lang="en" sz="3200" b="0" i="0" u="none" strike="noStrike" cap="none" dirty="0">
                <a:solidFill>
                  <a:schemeClr val="dk1"/>
                </a:solidFill>
                <a:latin typeface="Redressed"/>
                <a:ea typeface="Redressed"/>
                <a:cs typeface="Redressed"/>
                <a:sym typeface="Redressed"/>
              </a:rPr>
              <a:t>hersko</a:t>
            </a:r>
            <a:r>
              <a:rPr lang="cs-CZ" sz="3200" b="0" i="0" u="none" strike="noStrike" cap="none" dirty="0">
                <a:solidFill>
                  <a:schemeClr val="dk1"/>
                </a:solidFill>
                <a:latin typeface="Redressed"/>
                <a:ea typeface="Redressed"/>
                <a:cs typeface="Redressed"/>
                <a:sym typeface="Redressed"/>
              </a:rPr>
              <a:t>-</a:t>
            </a:r>
          </a:p>
          <a:p>
            <a:pPr marL="0" marR="0" lvl="2" indent="0" algn="l" rtl="0">
              <a:lnSpc>
                <a:spcPct val="100000"/>
              </a:lnSpc>
              <a:spcBef>
                <a:spcPts val="0"/>
              </a:spcBef>
              <a:spcAft>
                <a:spcPts val="0"/>
              </a:spcAft>
              <a:buClr>
                <a:srgbClr val="000000"/>
              </a:buClr>
              <a:buSzPts val="4400"/>
              <a:buFont typeface="Arial"/>
              <a:buNone/>
            </a:pPr>
            <a:r>
              <a:rPr lang="cs-CZ" sz="3200" dirty="0" err="1">
                <a:solidFill>
                  <a:schemeClr val="dk1"/>
                </a:solidFill>
                <a:latin typeface="Redressed"/>
                <a:ea typeface="Redressed"/>
                <a:cs typeface="Redressed"/>
                <a:sym typeface="Redressed"/>
              </a:rPr>
              <a:t>h</a:t>
            </a:r>
            <a:r>
              <a:rPr lang="cs-CZ" sz="3200" b="0" i="0" u="none" strike="noStrike" cap="none" dirty="0" err="1">
                <a:solidFill>
                  <a:schemeClr val="dk1"/>
                </a:solidFill>
                <a:latin typeface="Redressed"/>
                <a:ea typeface="Redressed"/>
                <a:cs typeface="Redressed"/>
                <a:sym typeface="Redressed"/>
              </a:rPr>
              <a:t>raďišťské</a:t>
            </a:r>
            <a:endParaRPr lang="cs-CZ" sz="3200" b="0" i="0" u="none" strike="noStrike" cap="none" dirty="0">
              <a:solidFill>
                <a:schemeClr val="dk1"/>
              </a:solidFill>
              <a:latin typeface="Redressed"/>
              <a:ea typeface="Redressed"/>
              <a:cs typeface="Redressed"/>
              <a:sym typeface="Redressed"/>
            </a:endParaRPr>
          </a:p>
          <a:p>
            <a:pPr marL="0" marR="0" lvl="2" indent="0" algn="l" rtl="0">
              <a:lnSpc>
                <a:spcPct val="100000"/>
              </a:lnSpc>
              <a:spcBef>
                <a:spcPts val="0"/>
              </a:spcBef>
              <a:spcAft>
                <a:spcPts val="0"/>
              </a:spcAft>
              <a:buClr>
                <a:srgbClr val="000000"/>
              </a:buClr>
              <a:buSzPts val="4400"/>
              <a:buFont typeface="Arial"/>
              <a:buNone/>
            </a:pPr>
            <a:r>
              <a:rPr lang="cs-CZ" sz="3200" dirty="0">
                <a:solidFill>
                  <a:schemeClr val="dk1"/>
                </a:solidFill>
                <a:latin typeface="Redressed"/>
                <a:ea typeface="Redressed"/>
                <a:cs typeface="Redressed"/>
                <a:sym typeface="Redressed"/>
              </a:rPr>
              <a:t>v</a:t>
            </a:r>
            <a:r>
              <a:rPr lang="en" sz="3200" b="0" i="0" u="none" strike="noStrike" cap="none" dirty="0">
                <a:solidFill>
                  <a:schemeClr val="dk1"/>
                </a:solidFill>
                <a:latin typeface="Redressed"/>
                <a:ea typeface="Redressed"/>
                <a:cs typeface="Redressed"/>
                <a:sym typeface="Redressed"/>
              </a:rPr>
              <a:t>ěznic</a:t>
            </a:r>
            <a:r>
              <a:rPr lang="cs-CZ" sz="3200" dirty="0">
                <a:solidFill>
                  <a:schemeClr val="dk1"/>
                </a:solidFill>
                <a:latin typeface="Redressed"/>
                <a:ea typeface="Redressed"/>
                <a:cs typeface="Redressed"/>
                <a:sym typeface="Redressed"/>
              </a:rPr>
              <a:t>i</a:t>
            </a:r>
            <a:r>
              <a:rPr lang="cs-CZ" sz="3200" b="0" i="0" u="none" strike="noStrike" cap="none" dirty="0">
                <a:solidFill>
                  <a:schemeClr val="dk1"/>
                </a:solidFill>
                <a:latin typeface="Redressed"/>
                <a:ea typeface="Redressed"/>
                <a:cs typeface="Redressed"/>
                <a:sym typeface="Redressed"/>
              </a:rPr>
              <a:t>:</a:t>
            </a:r>
          </a:p>
          <a:p>
            <a:pPr marL="0" marR="0" lvl="2" indent="0" algn="l" rtl="0">
              <a:lnSpc>
                <a:spcPct val="100000"/>
              </a:lnSpc>
              <a:spcBef>
                <a:spcPts val="0"/>
              </a:spcBef>
              <a:spcAft>
                <a:spcPts val="0"/>
              </a:spcAft>
              <a:buClr>
                <a:srgbClr val="000000"/>
              </a:buClr>
              <a:buSzPts val="4400"/>
              <a:buFont typeface="Arial"/>
              <a:buNone/>
            </a:pPr>
            <a:r>
              <a:rPr lang="cs-CZ" sz="3200" b="0" i="0" u="none" strike="noStrike" cap="none" dirty="0">
                <a:solidFill>
                  <a:schemeClr val="dk1"/>
                </a:solidFill>
                <a:latin typeface="Redressed"/>
                <a:ea typeface="Redressed"/>
                <a:cs typeface="Redressed"/>
                <a:sym typeface="Redressed"/>
              </a:rPr>
              <a:t>Jak přežít totalitu </a:t>
            </a:r>
          </a:p>
          <a:p>
            <a:pPr marL="0" marR="0" lvl="2" indent="0" algn="l" rtl="0">
              <a:lnSpc>
                <a:spcPct val="100000"/>
              </a:lnSpc>
              <a:spcBef>
                <a:spcPts val="0"/>
              </a:spcBef>
              <a:spcAft>
                <a:spcPts val="0"/>
              </a:spcAft>
              <a:buClr>
                <a:srgbClr val="000000"/>
              </a:buClr>
              <a:buSzPts val="4400"/>
              <a:buFont typeface="Arial"/>
              <a:buNone/>
            </a:pPr>
            <a:r>
              <a:rPr lang="cs-CZ" sz="3200" b="0" i="0" u="none" strike="noStrike" cap="none" dirty="0">
                <a:solidFill>
                  <a:schemeClr val="dk1"/>
                </a:solidFill>
                <a:latin typeface="Redressed"/>
                <a:ea typeface="Redressed"/>
                <a:cs typeface="Redressed"/>
                <a:sym typeface="Redressed"/>
              </a:rPr>
              <a:t>( duben 2025)</a:t>
            </a:r>
            <a:r>
              <a:rPr lang="cs-CZ" sz="3600" b="0" i="0" u="none" strike="noStrike" cap="none" dirty="0">
                <a:solidFill>
                  <a:schemeClr val="dk1"/>
                </a:solidFill>
                <a:latin typeface="Redressed"/>
                <a:ea typeface="Redressed"/>
                <a:cs typeface="Redressed"/>
                <a:sym typeface="Redressed"/>
              </a:rPr>
              <a:t> </a:t>
            </a:r>
            <a:endParaRPr sz="3600" b="0" i="0" u="none" strike="noStrike" cap="none" dirty="0">
              <a:solidFill>
                <a:schemeClr val="dk1"/>
              </a:solidFill>
              <a:latin typeface="Redressed"/>
              <a:ea typeface="Redressed"/>
              <a:cs typeface="Redressed"/>
              <a:sym typeface="Redresse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g38de2ee2367_0_23"/>
          <p:cNvPicPr preferRelativeResize="0"/>
          <p:nvPr/>
        </p:nvPicPr>
        <p:blipFill rotWithShape="1">
          <a:blip r:embed="rId3">
            <a:alphaModFix/>
          </a:blip>
          <a:srcRect/>
          <a:stretch/>
        </p:blipFill>
        <p:spPr>
          <a:xfrm>
            <a:off x="2924504" y="902058"/>
            <a:ext cx="5561214" cy="3910883"/>
          </a:xfrm>
          <a:prstGeom prst="rect">
            <a:avLst/>
          </a:prstGeom>
          <a:noFill/>
          <a:ln>
            <a:noFill/>
          </a:ln>
          <a:effectLst>
            <a:outerShdw blurRad="190500" algn="tl" rotWithShape="0">
              <a:srgbClr val="000000">
                <a:alpha val="69411"/>
              </a:srgbClr>
            </a:outerShdw>
          </a:effectLst>
        </p:spPr>
      </p:pic>
      <p:sp>
        <p:nvSpPr>
          <p:cNvPr id="479" name="Google Shape;479;g38de2ee2367_0_23"/>
          <p:cNvSpPr txBox="1"/>
          <p:nvPr/>
        </p:nvSpPr>
        <p:spPr>
          <a:xfrm>
            <a:off x="277202" y="1329797"/>
            <a:ext cx="2749778" cy="2893800"/>
          </a:xfrm>
          <a:prstGeom prst="rect">
            <a:avLst/>
          </a:prstGeom>
          <a:noFill/>
          <a:ln>
            <a:noFill/>
          </a:ln>
        </p:spPr>
        <p:txBody>
          <a:bodyPr spcFirstLastPara="1" wrap="square" lIns="91425" tIns="91425" rIns="91425" bIns="91425" anchor="t" anchorCtr="0">
            <a:spAutoFit/>
          </a:bodyPr>
          <a:lstStyle/>
          <a:p>
            <a:pPr marL="0" marR="0" lvl="2" indent="0" algn="l" rtl="0">
              <a:lnSpc>
                <a:spcPct val="100000"/>
              </a:lnSpc>
              <a:spcBef>
                <a:spcPts val="0"/>
              </a:spcBef>
              <a:spcAft>
                <a:spcPts val="0"/>
              </a:spcAft>
              <a:buClr>
                <a:srgbClr val="000000"/>
              </a:buClr>
              <a:buSzPts val="4400"/>
              <a:buFont typeface="Arial"/>
              <a:buNone/>
            </a:pPr>
            <a:r>
              <a:rPr lang="en" sz="4400" b="0" i="0" u="none" strike="noStrike" cap="none">
                <a:solidFill>
                  <a:schemeClr val="dk1"/>
                </a:solidFill>
                <a:latin typeface="Redressed"/>
                <a:ea typeface="Redressed"/>
                <a:cs typeface="Redressed"/>
                <a:sym typeface="Redressed"/>
              </a:rPr>
              <a:t>Výukový program : Jak přežít totalitu</a:t>
            </a:r>
            <a:endParaRPr sz="4400" b="0" i="0" u="none" strike="noStrike" cap="none">
              <a:solidFill>
                <a:schemeClr val="dk1"/>
              </a:solidFill>
              <a:latin typeface="Redressed"/>
              <a:ea typeface="Redressed"/>
              <a:cs typeface="Redressed"/>
              <a:sym typeface="Redresse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3a1e92c7da4_0_0"/>
          <p:cNvSpPr txBox="1">
            <a:spLocks noGrp="1"/>
          </p:cNvSpPr>
          <p:nvPr>
            <p:ph type="subTitle" idx="1"/>
          </p:nvPr>
        </p:nvSpPr>
        <p:spPr>
          <a:xfrm>
            <a:off x="254511" y="55179"/>
            <a:ext cx="8634978" cy="1702676"/>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800"/>
              <a:buNone/>
            </a:pPr>
            <a:r>
              <a:rPr lang="en" sz="3200" dirty="0"/>
              <a:t>Vyzkoušeli jsme  unikátní aplikac</a:t>
            </a:r>
            <a:r>
              <a:rPr lang="cs-CZ" sz="3200" dirty="0"/>
              <a:t>i</a:t>
            </a:r>
            <a:r>
              <a:rPr lang="en" sz="3200" dirty="0"/>
              <a:t> o </a:t>
            </a:r>
            <a:r>
              <a:rPr lang="cs-CZ" sz="3200" dirty="0"/>
              <a:t>u</a:t>
            </a:r>
            <a:r>
              <a:rPr lang="en" sz="3200" dirty="0"/>
              <a:t>herskohradišťské věznici Za zdí	</a:t>
            </a:r>
            <a:r>
              <a:rPr lang="cs-CZ" sz="3200" dirty="0"/>
              <a:t>( duben 2025)</a:t>
            </a:r>
            <a:endParaRPr sz="3200" dirty="0"/>
          </a:p>
        </p:txBody>
      </p:sp>
      <p:pic>
        <p:nvPicPr>
          <p:cNvPr id="485" name="Google Shape;485;g3a1e92c7da4_0_0" descr="https://www.zsunesco.cz/content/news_photos/2971/2971_55043.jpg"/>
          <p:cNvPicPr preferRelativeResize="0"/>
          <p:nvPr/>
        </p:nvPicPr>
        <p:blipFill rotWithShape="1">
          <a:blip r:embed="rId3">
            <a:alphaModFix/>
          </a:blip>
          <a:srcRect/>
          <a:stretch/>
        </p:blipFill>
        <p:spPr>
          <a:xfrm>
            <a:off x="784351" y="1757855"/>
            <a:ext cx="4836149" cy="3627111"/>
          </a:xfrm>
          <a:prstGeom prst="rect">
            <a:avLst/>
          </a:prstGeom>
          <a:noFill/>
          <a:ln>
            <a:noFill/>
          </a:ln>
          <a:effectLst>
            <a:outerShdw blurRad="190500" algn="tl" rotWithShape="0">
              <a:srgbClr val="000000">
                <a:alpha val="69411"/>
              </a:srgbClr>
            </a:outerShdw>
          </a:effectLst>
        </p:spPr>
      </p:pic>
      <p:pic>
        <p:nvPicPr>
          <p:cNvPr id="486" name="Google Shape;486;g3a1e92c7da4_0_0" descr="Za zdí – Aplikace na Google Play"/>
          <p:cNvPicPr preferRelativeResize="0"/>
          <p:nvPr/>
        </p:nvPicPr>
        <p:blipFill rotWithShape="1">
          <a:blip r:embed="rId4">
            <a:alphaModFix/>
          </a:blip>
          <a:srcRect/>
          <a:stretch/>
        </p:blipFill>
        <p:spPr>
          <a:xfrm>
            <a:off x="5620500" y="1738639"/>
            <a:ext cx="2014061" cy="3634009"/>
          </a:xfrm>
          <a:prstGeom prst="rect">
            <a:avLst/>
          </a:prstGeom>
          <a:noFill/>
          <a:ln>
            <a:noFill/>
          </a:ln>
          <a:effectLst>
            <a:outerShdw blurRad="190500" algn="tl" rotWithShape="0">
              <a:srgbClr val="000000">
                <a:alpha val="69411"/>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8"/>
          <p:cNvPicPr preferRelativeResize="0"/>
          <p:nvPr/>
        </p:nvPicPr>
        <p:blipFill rotWithShape="1">
          <a:blip r:embed="rId3">
            <a:alphaModFix/>
          </a:blip>
          <a:srcRect/>
          <a:stretch/>
        </p:blipFill>
        <p:spPr>
          <a:xfrm>
            <a:off x="1928845" y="1341998"/>
            <a:ext cx="5286310" cy="3790610"/>
          </a:xfrm>
          <a:prstGeom prst="rect">
            <a:avLst/>
          </a:prstGeom>
          <a:noFill/>
          <a:ln>
            <a:noFill/>
          </a:ln>
          <a:effectLst>
            <a:outerShdw blurRad="190500" algn="tl" rotWithShape="0">
              <a:srgbClr val="000000">
                <a:alpha val="69411"/>
              </a:srgbClr>
            </a:outerShdw>
          </a:effectLst>
        </p:spPr>
      </p:pic>
      <p:sp>
        <p:nvSpPr>
          <p:cNvPr id="492" name="Google Shape;492;p8"/>
          <p:cNvSpPr txBox="1"/>
          <p:nvPr/>
        </p:nvSpPr>
        <p:spPr>
          <a:xfrm>
            <a:off x="123514" y="87681"/>
            <a:ext cx="9467817"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 sz="3200" b="0" i="0" u="none" strike="noStrike" cap="none" dirty="0">
                <a:solidFill>
                  <a:srgbClr val="000000"/>
                </a:solidFill>
                <a:latin typeface="Redressed"/>
                <a:ea typeface="Redressed"/>
                <a:cs typeface="Redressed"/>
                <a:sym typeface="Redressed"/>
              </a:rPr>
              <a:t>Foto týmu s pamětníky na setkání v Ostrožské Nové Vsi</a:t>
            </a:r>
            <a:r>
              <a:rPr lang="cs-CZ" sz="3200" b="0" i="0" u="none" strike="noStrike" cap="none" dirty="0">
                <a:solidFill>
                  <a:srgbClr val="000000"/>
                </a:solidFill>
                <a:latin typeface="Redressed"/>
                <a:ea typeface="Redressed"/>
                <a:cs typeface="Redressed"/>
                <a:sym typeface="Redressed"/>
              </a:rPr>
              <a:t> </a:t>
            </a:r>
          </a:p>
          <a:p>
            <a:pPr marL="0" marR="0" lvl="0" indent="0" algn="ctr" rtl="0">
              <a:lnSpc>
                <a:spcPct val="100000"/>
              </a:lnSpc>
              <a:spcBef>
                <a:spcPts val="0"/>
              </a:spcBef>
              <a:spcAft>
                <a:spcPts val="0"/>
              </a:spcAft>
              <a:buClr>
                <a:srgbClr val="000000"/>
              </a:buClr>
              <a:buSzPts val="2800"/>
              <a:buFont typeface="Arial"/>
              <a:buNone/>
            </a:pPr>
            <a:r>
              <a:rPr lang="cs-CZ" sz="3200" b="0" i="0" u="none" strike="noStrike" cap="none" dirty="0">
                <a:solidFill>
                  <a:srgbClr val="000000"/>
                </a:solidFill>
                <a:latin typeface="Redressed"/>
                <a:ea typeface="Redressed"/>
                <a:cs typeface="Redressed"/>
                <a:sym typeface="Redressed"/>
              </a:rPr>
              <a:t>( květen 2025)</a:t>
            </a:r>
            <a:endParaRPr sz="3200" b="0" i="0" u="none" strike="noStrike" cap="none" dirty="0">
              <a:solidFill>
                <a:srgbClr val="000000"/>
              </a:solidFill>
              <a:latin typeface="Arial"/>
              <a:ea typeface="Arial"/>
              <a:cs typeface="Arial"/>
              <a:sym typeface="Arial"/>
            </a:endParaRPr>
          </a:p>
        </p:txBody>
      </p:sp>
      <p:sp>
        <p:nvSpPr>
          <p:cNvPr id="493" name="Google Shape;493;p8"/>
          <p:cNvSpPr txBox="1"/>
          <p:nvPr/>
        </p:nvSpPr>
        <p:spPr>
          <a:xfrm>
            <a:off x="2132680" y="5257987"/>
            <a:ext cx="56003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Redressed"/>
                <a:ea typeface="Redressed"/>
                <a:cs typeface="Redressed"/>
                <a:sym typeface="Redressed"/>
              </a:rPr>
              <a:t>Zdeněk Botek, Jana Hrabec – vnučka Ferdinanda Charuzy</a:t>
            </a:r>
            <a:endParaRPr sz="1800" b="0" i="0" u="none" strike="noStrike" cap="none">
              <a:solidFill>
                <a:schemeClr val="dk1"/>
              </a:solidFill>
              <a:latin typeface="Redressed"/>
              <a:ea typeface="Redressed"/>
              <a:cs typeface="Redressed"/>
              <a:sym typeface="Redresse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9"/>
          <p:cNvPicPr preferRelativeResize="0"/>
          <p:nvPr/>
        </p:nvPicPr>
        <p:blipFill rotWithShape="1">
          <a:blip r:embed="rId3">
            <a:alphaModFix/>
          </a:blip>
          <a:srcRect/>
          <a:stretch/>
        </p:blipFill>
        <p:spPr>
          <a:xfrm>
            <a:off x="1079973" y="799117"/>
            <a:ext cx="6984053" cy="4847896"/>
          </a:xfrm>
          <a:prstGeom prst="rect">
            <a:avLst/>
          </a:prstGeom>
          <a:noFill/>
          <a:ln>
            <a:noFill/>
          </a:ln>
          <a:effectLst>
            <a:outerShdw blurRad="190500" algn="tl" rotWithShape="0">
              <a:srgbClr val="000000">
                <a:alpha val="69411"/>
              </a:srgbClr>
            </a:outerShdw>
          </a:effectLst>
        </p:spPr>
      </p:pic>
      <p:sp>
        <p:nvSpPr>
          <p:cNvPr id="499" name="Google Shape;499;p9"/>
          <p:cNvSpPr txBox="1"/>
          <p:nvPr/>
        </p:nvSpPr>
        <p:spPr>
          <a:xfrm>
            <a:off x="3444927" y="67987"/>
            <a:ext cx="225414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000000"/>
                </a:solidFill>
                <a:latin typeface="Redressed"/>
                <a:ea typeface="Redressed"/>
                <a:cs typeface="Redressed"/>
                <a:sym typeface="Redressed"/>
              </a:rPr>
              <a:t>Foto z natáčení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10"/>
          <p:cNvSpPr txBox="1">
            <a:spLocks noGrp="1"/>
          </p:cNvSpPr>
          <p:nvPr>
            <p:ph type="subTitle" idx="1"/>
          </p:nvPr>
        </p:nvSpPr>
        <p:spPr>
          <a:xfrm>
            <a:off x="75473" y="212835"/>
            <a:ext cx="3771313" cy="1991298"/>
          </a:xfrm>
          <a:prstGeom prst="rect">
            <a:avLst/>
          </a:prstGeom>
          <a:noFill/>
          <a:ln>
            <a:noFill/>
          </a:ln>
        </p:spPr>
        <p:txBody>
          <a:bodyPr spcFirstLastPara="1" wrap="square" lIns="91425" tIns="91425" rIns="91425" bIns="91425" anchor="b" anchorCtr="0">
            <a:noAutofit/>
          </a:bodyPr>
          <a:lstStyle/>
          <a:p>
            <a:pPr marL="457200" lvl="0" indent="-342900" algn="ctr" rtl="0">
              <a:lnSpc>
                <a:spcPct val="100000"/>
              </a:lnSpc>
              <a:spcBef>
                <a:spcPts val="0"/>
              </a:spcBef>
              <a:spcAft>
                <a:spcPts val="0"/>
              </a:spcAft>
              <a:buSzPts val="1800"/>
              <a:buNone/>
            </a:pPr>
            <a:r>
              <a:rPr lang="en" sz="4400" dirty="0"/>
              <a:t>Druhé setkání </a:t>
            </a:r>
            <a:r>
              <a:rPr lang="cs-CZ" sz="4400" dirty="0"/>
              <a:t>    </a:t>
            </a:r>
            <a:r>
              <a:rPr lang="en" sz="4400" dirty="0"/>
              <a:t>v Praze v září 2025</a:t>
            </a:r>
            <a:endParaRPr dirty="0"/>
          </a:p>
        </p:txBody>
      </p:sp>
      <p:pic>
        <p:nvPicPr>
          <p:cNvPr id="505" name="Google Shape;505;p10" descr="https://www.zsunesco.cz/content/news_photos/3186/3186_59580.jpg"/>
          <p:cNvPicPr preferRelativeResize="0"/>
          <p:nvPr/>
        </p:nvPicPr>
        <p:blipFill rotWithShape="1">
          <a:blip r:embed="rId3">
            <a:alphaModFix/>
          </a:blip>
          <a:srcRect/>
          <a:stretch/>
        </p:blipFill>
        <p:spPr>
          <a:xfrm>
            <a:off x="4162098" y="181302"/>
            <a:ext cx="4716056" cy="3537042"/>
          </a:xfrm>
          <a:prstGeom prst="rect">
            <a:avLst/>
          </a:prstGeom>
          <a:noFill/>
          <a:ln>
            <a:noFill/>
          </a:ln>
          <a:effectLst>
            <a:outerShdw blurRad="190500" algn="tl" rotWithShape="0">
              <a:srgbClr val="000000">
                <a:alpha val="69411"/>
              </a:srgbClr>
            </a:outerShdw>
          </a:effectLst>
        </p:spPr>
      </p:pic>
      <p:pic>
        <p:nvPicPr>
          <p:cNvPr id="506" name="Google Shape;506;p10" descr="https://www.zsunesco.cz/content/news_photos/3186/3186_59577.jpg"/>
          <p:cNvPicPr preferRelativeResize="0"/>
          <p:nvPr/>
        </p:nvPicPr>
        <p:blipFill rotWithShape="1">
          <a:blip r:embed="rId4">
            <a:alphaModFix/>
          </a:blip>
          <a:srcRect/>
          <a:stretch/>
        </p:blipFill>
        <p:spPr>
          <a:xfrm>
            <a:off x="265024" y="2348790"/>
            <a:ext cx="4204500" cy="3153375"/>
          </a:xfrm>
          <a:prstGeom prst="rect">
            <a:avLst/>
          </a:prstGeom>
          <a:noFill/>
          <a:ln>
            <a:noFill/>
          </a:ln>
          <a:effectLst>
            <a:outerShdw blurRad="190500" algn="tl" rotWithShape="0">
              <a:srgbClr val="000000">
                <a:alpha val="69411"/>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pyrus History Lesson XL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TotalTime>
  <Words>745</Words>
  <Application>Microsoft Office PowerPoint</Application>
  <PresentationFormat>Předvádění na obrazovce (16:10)</PresentationFormat>
  <Paragraphs>46</Paragraphs>
  <Slides>20</Slides>
  <Notes>17</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20</vt:i4>
      </vt:variant>
    </vt:vector>
  </HeadingPairs>
  <TitlesOfParts>
    <vt:vector size="30" baseType="lpstr">
      <vt:lpstr>Livvic Light</vt:lpstr>
      <vt:lpstr>Livvic Medium</vt:lpstr>
      <vt:lpstr>Livvic</vt:lpstr>
      <vt:lpstr>Nunito Light</vt:lpstr>
      <vt:lpstr>Roboto Slab Light</vt:lpstr>
      <vt:lpstr>Livvic SemiBold</vt:lpstr>
      <vt:lpstr>Libre Baskerville</vt:lpstr>
      <vt:lpstr>Redressed</vt:lpstr>
      <vt:lpstr>Arial</vt:lpstr>
      <vt:lpstr>Papyrus History Lesson XL by Slidesgo</vt:lpstr>
      <vt:lpstr>Projekt  Z místa, kde žijeme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Život Ferdinanda Charuzy</vt:lpstr>
      <vt:lpstr>Legie</vt:lpstr>
      <vt:lpstr>Místa kde bojoval:</vt:lpstr>
      <vt:lpstr>Dokumenty, které potvrzují účast v legiích</vt:lpstr>
      <vt:lpstr>Charuza a jeho hospodářství </vt:lpstr>
      <vt:lpstr>Fotografie ze statku pana Charuzy</vt:lpstr>
      <vt:lpstr>V roce 1945 byl označen za třídního nepřítele,  bylo mu odebráno volební právo a on ani jeho rodina nedostávali šatenky ani potravinové lístky. Ferdinand Charuza byl zatčen a obviněn z kolaborace s Němci, jeho případ rozhodoval Mimořádný lidový soud v Uherském Hradišti, který jej plně osvobodil. V únoru 1948 byl těsně po splacení dluhu bance rodině Charuzových statek znárodněn.  Spolu s celou rodinou byl vyhozen z domu, který sám postavil a splácel. Ubytovali je sousedé, u kterých žili jako podnájemníci. Ze statku se stalo JZD, z hospodáře, který celý život dřel od svítání do noci, se stal nežádoucí prvek. Dlouho si nemohl najít práci. Nakonec pracoval jako noční hlídač. Zemřel 5. 12. 1972 na srdeční selhání, restituce se nedožil. Po sametové revoluci se jeho potomci rozhodli požádat o restituci. Část majetku byla skutečně vrácena – včetně původního rodinného domu v centru Ostrožské Nové Vsi, který dnes slouží jako vinotéka, a části zemědělské půdy. Ale mnoho zůstalo ztraceno. Technika, zvířata, zastavěné pozemky – to vše bylo nenávratně pryč.   </vt:lpstr>
      <vt:lpstr>Uctění památky Ferdinanda Charuzy – květen 2025 Ostrožská Nová Ves</vt:lpstr>
      <vt:lpstr>Jana Hrabec ( vnučka Ferdinanda Charuzy )</vt:lpstr>
      <vt:lpstr>Čest jeho památce</vt:lpstr>
      <vt:lpstr>- Je kyrgyzský novinář. Odhalil, jak jsou lidé z okolí prezidenta zapleteni do korupce. Kvůli tomu byl politicky nepohodlný a byl vyhnán ze země.  - V roce 2020 založil Youtube kanál „Temirov live“.  - Vláda se ho snažila umlčet například tím, že v lednu 2022 byl obviněn   z nelegálního překročení hranic a v lednu 2024 bylo zatčeno 11 jeho spolupracovníků včetně jeho manželky.  - Bolot Temirov s Ferdinandem Charuzou měli  oba podobné osudy -  oba byli pronásledování  režimem, proto je zde zmíněn.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  Z místa, kde žijeme</dc:title>
  <dc:creator>zak4</dc:creator>
  <cp:lastModifiedBy>Kočíř Petr</cp:lastModifiedBy>
  <cp:revision>20</cp:revision>
  <dcterms:modified xsi:type="dcterms:W3CDTF">2025-12-08T10:08:17Z</dcterms:modified>
</cp:coreProperties>
</file>